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2" r:id="rId8"/>
    <p:sldId id="293" r:id="rId9"/>
    <p:sldId id="294" r:id="rId10"/>
    <p:sldId id="298" r:id="rId11"/>
    <p:sldId id="299" r:id="rId12"/>
    <p:sldId id="333" r:id="rId13"/>
    <p:sldId id="300" r:id="rId14"/>
    <p:sldId id="301" r:id="rId15"/>
    <p:sldId id="309" r:id="rId16"/>
    <p:sldId id="310" r:id="rId17"/>
    <p:sldId id="322" r:id="rId18"/>
    <p:sldId id="323" r:id="rId19"/>
    <p:sldId id="325" r:id="rId20"/>
    <p:sldId id="328" r:id="rId21"/>
    <p:sldId id="327" r:id="rId22"/>
    <p:sldId id="329" r:id="rId23"/>
    <p:sldId id="330" r:id="rId24"/>
    <p:sldId id="315" r:id="rId25"/>
    <p:sldId id="331" r:id="rId26"/>
    <p:sldId id="332" r:id="rId27"/>
    <p:sldId id="334" r:id="rId28"/>
    <p:sldId id="335" r:id="rId29"/>
  </p:sldIdLst>
  <p:sldSz cx="9144000" cy="6858000" type="letter"/>
  <p:notesSz cx="6858000" cy="9144000"/>
  <p:embeddedFontLst>
    <p:embeddedFont>
      <p:font typeface="Walter Turncoat" panose="020B0604020202020204" charset="0"/>
      <p:regular r:id="rId32"/>
    </p:embeddedFont>
    <p:embeddedFont>
      <p:font typeface="Sniglet" panose="020B0604020202020204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02F601-D572-40BB-AA0D-F9460A4368A3}">
  <a:tblStyle styleId="{C802F601-D572-40BB-AA0D-F9460A4368A3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32" autoAdjust="0"/>
  </p:normalViewPr>
  <p:slideViewPr>
    <p:cSldViewPr>
      <p:cViewPr varScale="1">
        <p:scale>
          <a:sx n="58" d="100"/>
          <a:sy n="58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2659D-2B46-4A68-BFBE-51B37C6FC75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423F83-482D-4246-AD0C-5F7A01E26661}">
      <dgm:prSet phldrT="[Text]"/>
      <dgm:spPr/>
      <dgm:t>
        <a:bodyPr/>
        <a:lstStyle/>
        <a:p>
          <a:r>
            <a:rPr lang="en-US" dirty="0" smtClean="0"/>
            <a:t>Workforce Innovation and Opportunity Act</a:t>
          </a:r>
          <a:endParaRPr lang="en-US" dirty="0"/>
        </a:p>
      </dgm:t>
    </dgm:pt>
    <dgm:pt modelId="{FD16D348-BDAB-4DD2-89BD-58C2C0B147F9}" type="parTrans" cxnId="{C44B5409-C31F-42C1-9537-618E21D163DF}">
      <dgm:prSet/>
      <dgm:spPr/>
      <dgm:t>
        <a:bodyPr/>
        <a:lstStyle/>
        <a:p>
          <a:endParaRPr lang="en-US"/>
        </a:p>
      </dgm:t>
    </dgm:pt>
    <dgm:pt modelId="{776F56F5-9879-46D1-9224-383E7EDC9E6A}" type="sibTrans" cxnId="{C44B5409-C31F-42C1-9537-618E21D163DF}">
      <dgm:prSet/>
      <dgm:spPr/>
      <dgm:t>
        <a:bodyPr/>
        <a:lstStyle/>
        <a:p>
          <a:endParaRPr lang="en-US"/>
        </a:p>
      </dgm:t>
    </dgm:pt>
    <dgm:pt modelId="{EC099FC7-FFC8-4C9A-93B9-1664E5BC809F}">
      <dgm:prSet phldrT="[Text]"/>
      <dgm:spPr/>
      <dgm:t>
        <a:bodyPr/>
        <a:lstStyle/>
        <a:p>
          <a:r>
            <a:rPr lang="en-US" dirty="0" smtClean="0"/>
            <a:t>Department of Ed Reporting</a:t>
          </a:r>
          <a:endParaRPr lang="en-US" dirty="0"/>
        </a:p>
      </dgm:t>
    </dgm:pt>
    <dgm:pt modelId="{C7CB15A7-D859-4A54-A24E-4EA37B49DA94}" type="parTrans" cxnId="{ABFD4E31-966E-4271-B0E7-249D4684AE42}">
      <dgm:prSet/>
      <dgm:spPr/>
      <dgm:t>
        <a:bodyPr/>
        <a:lstStyle/>
        <a:p>
          <a:endParaRPr lang="en-US"/>
        </a:p>
      </dgm:t>
    </dgm:pt>
    <dgm:pt modelId="{11CBB3DB-D3FD-436E-B9AD-B7574C63B315}" type="sibTrans" cxnId="{ABFD4E31-966E-4271-B0E7-249D4684AE42}">
      <dgm:prSet/>
      <dgm:spPr/>
      <dgm:t>
        <a:bodyPr/>
        <a:lstStyle/>
        <a:p>
          <a:endParaRPr lang="en-US"/>
        </a:p>
      </dgm:t>
    </dgm:pt>
    <dgm:pt modelId="{DB7ECA75-8D67-42CE-9C3D-F80D4964BF8C}">
      <dgm:prSet phldrT="[Text]"/>
      <dgm:spPr/>
      <dgm:t>
        <a:bodyPr/>
        <a:lstStyle/>
        <a:p>
          <a:r>
            <a:rPr lang="en-US" dirty="0" smtClean="0"/>
            <a:t>NRS Tables</a:t>
          </a:r>
          <a:endParaRPr lang="en-US" dirty="0"/>
        </a:p>
      </dgm:t>
    </dgm:pt>
    <dgm:pt modelId="{39F96CB3-EB37-47F6-8C55-E740EBB7D00F}" type="parTrans" cxnId="{E7E6C1A7-1C7B-4232-B7ED-D978CE345711}">
      <dgm:prSet/>
      <dgm:spPr/>
      <dgm:t>
        <a:bodyPr/>
        <a:lstStyle/>
        <a:p>
          <a:endParaRPr lang="en-US"/>
        </a:p>
      </dgm:t>
    </dgm:pt>
    <dgm:pt modelId="{A97BB5E3-5E75-4666-87B4-645470E6D32F}" type="sibTrans" cxnId="{E7E6C1A7-1C7B-4232-B7ED-D978CE345711}">
      <dgm:prSet/>
      <dgm:spPr/>
      <dgm:t>
        <a:bodyPr/>
        <a:lstStyle/>
        <a:p>
          <a:endParaRPr lang="en-US"/>
        </a:p>
      </dgm:t>
    </dgm:pt>
    <dgm:pt modelId="{C68C5B58-410F-4834-B303-E1ED058FF24F}">
      <dgm:prSet phldrT="[Text]"/>
      <dgm:spPr/>
      <dgm:t>
        <a:bodyPr/>
        <a:lstStyle/>
        <a:p>
          <a:r>
            <a:rPr lang="en-US" dirty="0" smtClean="0"/>
            <a:t>Joint Reporting</a:t>
          </a:r>
          <a:endParaRPr lang="en-US" dirty="0"/>
        </a:p>
      </dgm:t>
    </dgm:pt>
    <dgm:pt modelId="{A8D46E05-A9A2-4274-8F56-A16418C6507D}" type="parTrans" cxnId="{DC464BFF-85EB-4EFC-9C6F-4F8DF985E6EE}">
      <dgm:prSet/>
      <dgm:spPr/>
      <dgm:t>
        <a:bodyPr/>
        <a:lstStyle/>
        <a:p>
          <a:endParaRPr lang="en-US"/>
        </a:p>
      </dgm:t>
    </dgm:pt>
    <dgm:pt modelId="{58B32AD7-A63E-405A-869E-B5875FE745CC}" type="sibTrans" cxnId="{DC464BFF-85EB-4EFC-9C6F-4F8DF985E6EE}">
      <dgm:prSet/>
      <dgm:spPr/>
      <dgm:t>
        <a:bodyPr/>
        <a:lstStyle/>
        <a:p>
          <a:endParaRPr lang="en-US"/>
        </a:p>
      </dgm:t>
    </dgm:pt>
    <dgm:pt modelId="{728FBA90-54B6-4764-AED3-5C8021B473D9}">
      <dgm:prSet phldrT="[Text]"/>
      <dgm:spPr/>
      <dgm:t>
        <a:bodyPr/>
        <a:lstStyle/>
        <a:p>
          <a:r>
            <a:rPr lang="en-US" dirty="0" smtClean="0"/>
            <a:t>PIRL</a:t>
          </a:r>
          <a:endParaRPr lang="en-US" dirty="0"/>
        </a:p>
      </dgm:t>
    </dgm:pt>
    <dgm:pt modelId="{445F6D98-B135-48B7-B415-3257C357EB7E}" type="parTrans" cxnId="{2E38457E-A163-43EB-A342-F0E02BD8F56C}">
      <dgm:prSet/>
      <dgm:spPr/>
      <dgm:t>
        <a:bodyPr/>
        <a:lstStyle/>
        <a:p>
          <a:endParaRPr lang="en-US"/>
        </a:p>
      </dgm:t>
    </dgm:pt>
    <dgm:pt modelId="{271D904F-727B-4177-AD65-64ED9449CEF7}" type="sibTrans" cxnId="{2E38457E-A163-43EB-A342-F0E02BD8F56C}">
      <dgm:prSet/>
      <dgm:spPr/>
      <dgm:t>
        <a:bodyPr/>
        <a:lstStyle/>
        <a:p>
          <a:endParaRPr lang="en-US"/>
        </a:p>
      </dgm:t>
    </dgm:pt>
    <dgm:pt modelId="{BFA52557-13ED-4448-BB0D-A457611D68CB}" type="pres">
      <dgm:prSet presAssocID="{7A52659D-2B46-4A68-BFBE-51B37C6FC7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B94420-1EC9-4E28-A672-1CBC44D490FE}" type="pres">
      <dgm:prSet presAssocID="{0B423F83-482D-4246-AD0C-5F7A01E26661}" presName="hierRoot1" presStyleCnt="0"/>
      <dgm:spPr/>
    </dgm:pt>
    <dgm:pt modelId="{03B2FC1E-671B-4E2E-98EE-1CFBBC8195E0}" type="pres">
      <dgm:prSet presAssocID="{0B423F83-482D-4246-AD0C-5F7A01E26661}" presName="composite" presStyleCnt="0"/>
      <dgm:spPr/>
    </dgm:pt>
    <dgm:pt modelId="{388C62FB-0403-4EF9-AA44-913F3C649539}" type="pres">
      <dgm:prSet presAssocID="{0B423F83-482D-4246-AD0C-5F7A01E26661}" presName="background" presStyleLbl="node0" presStyleIdx="0" presStyleCnt="1"/>
      <dgm:spPr/>
    </dgm:pt>
    <dgm:pt modelId="{B97240EB-258D-4FB0-B85A-5FA0B331FF5D}" type="pres">
      <dgm:prSet presAssocID="{0B423F83-482D-4246-AD0C-5F7A01E2666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68041E-B8E2-4ACA-B836-483ADBB89C6D}" type="pres">
      <dgm:prSet presAssocID="{0B423F83-482D-4246-AD0C-5F7A01E26661}" presName="hierChild2" presStyleCnt="0"/>
      <dgm:spPr/>
    </dgm:pt>
    <dgm:pt modelId="{8D986B21-C839-46D3-97CB-7D574D83AEB0}" type="pres">
      <dgm:prSet presAssocID="{C7CB15A7-D859-4A54-A24E-4EA37B49DA9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4076BD3-0390-4B09-98A9-B7DD04D41A35}" type="pres">
      <dgm:prSet presAssocID="{EC099FC7-FFC8-4C9A-93B9-1664E5BC809F}" presName="hierRoot2" presStyleCnt="0"/>
      <dgm:spPr/>
    </dgm:pt>
    <dgm:pt modelId="{F76A05D4-2BFF-4B56-BDD9-5481134463E2}" type="pres">
      <dgm:prSet presAssocID="{EC099FC7-FFC8-4C9A-93B9-1664E5BC809F}" presName="composite2" presStyleCnt="0"/>
      <dgm:spPr/>
    </dgm:pt>
    <dgm:pt modelId="{4A2DA29E-4929-4B49-AC7F-0E5406714B85}" type="pres">
      <dgm:prSet presAssocID="{EC099FC7-FFC8-4C9A-93B9-1664E5BC809F}" presName="background2" presStyleLbl="node2" presStyleIdx="0" presStyleCnt="2"/>
      <dgm:spPr/>
    </dgm:pt>
    <dgm:pt modelId="{7653226B-83F7-4166-A029-A425D1CB7B59}" type="pres">
      <dgm:prSet presAssocID="{EC099FC7-FFC8-4C9A-93B9-1664E5BC809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2EC5F2-3724-4240-B263-A16EC6DD024C}" type="pres">
      <dgm:prSet presAssocID="{EC099FC7-FFC8-4C9A-93B9-1664E5BC809F}" presName="hierChild3" presStyleCnt="0"/>
      <dgm:spPr/>
    </dgm:pt>
    <dgm:pt modelId="{5BFABE30-6489-4377-9230-85BCD9DCFAB8}" type="pres">
      <dgm:prSet presAssocID="{39F96CB3-EB37-47F6-8C55-E740EBB7D00F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F5BF527-03E8-4936-966F-62616F4516D3}" type="pres">
      <dgm:prSet presAssocID="{DB7ECA75-8D67-42CE-9C3D-F80D4964BF8C}" presName="hierRoot3" presStyleCnt="0"/>
      <dgm:spPr/>
    </dgm:pt>
    <dgm:pt modelId="{C76C4EF8-29B5-443E-9443-B2C4FE268025}" type="pres">
      <dgm:prSet presAssocID="{DB7ECA75-8D67-42CE-9C3D-F80D4964BF8C}" presName="composite3" presStyleCnt="0"/>
      <dgm:spPr/>
    </dgm:pt>
    <dgm:pt modelId="{3955789B-3112-45BF-9C30-C7ED97818262}" type="pres">
      <dgm:prSet presAssocID="{DB7ECA75-8D67-42CE-9C3D-F80D4964BF8C}" presName="background3" presStyleLbl="node3" presStyleIdx="0" presStyleCnt="2"/>
      <dgm:spPr/>
    </dgm:pt>
    <dgm:pt modelId="{E8F64683-BE5F-4077-A33A-02B9A4F0782A}" type="pres">
      <dgm:prSet presAssocID="{DB7ECA75-8D67-42CE-9C3D-F80D4964BF8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0D219-7002-4EF4-B344-E56088C4172E}" type="pres">
      <dgm:prSet presAssocID="{DB7ECA75-8D67-42CE-9C3D-F80D4964BF8C}" presName="hierChild4" presStyleCnt="0"/>
      <dgm:spPr/>
    </dgm:pt>
    <dgm:pt modelId="{47762E26-78B4-454A-B1C5-45B02228269C}" type="pres">
      <dgm:prSet presAssocID="{A8D46E05-A9A2-4274-8F56-A16418C6507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9956DFC-1295-40B1-9AD8-426BC0E11625}" type="pres">
      <dgm:prSet presAssocID="{C68C5B58-410F-4834-B303-E1ED058FF24F}" presName="hierRoot2" presStyleCnt="0"/>
      <dgm:spPr/>
    </dgm:pt>
    <dgm:pt modelId="{DB143CE6-8F74-4069-8A10-0501FB813613}" type="pres">
      <dgm:prSet presAssocID="{C68C5B58-410F-4834-B303-E1ED058FF24F}" presName="composite2" presStyleCnt="0"/>
      <dgm:spPr/>
    </dgm:pt>
    <dgm:pt modelId="{D23D6E12-BC7F-4CDE-8C41-776CAD743D0F}" type="pres">
      <dgm:prSet presAssocID="{C68C5B58-410F-4834-B303-E1ED058FF24F}" presName="background2" presStyleLbl="node2" presStyleIdx="1" presStyleCnt="2"/>
      <dgm:spPr/>
    </dgm:pt>
    <dgm:pt modelId="{9D6CBD16-AC11-463A-B366-FC3A41FB7893}" type="pres">
      <dgm:prSet presAssocID="{C68C5B58-410F-4834-B303-E1ED058FF24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82EA2-5099-48B8-B69A-20BC8F68C0EA}" type="pres">
      <dgm:prSet presAssocID="{C68C5B58-410F-4834-B303-E1ED058FF24F}" presName="hierChild3" presStyleCnt="0"/>
      <dgm:spPr/>
    </dgm:pt>
    <dgm:pt modelId="{F0D362DB-EF33-423F-BF0E-2A4B7A46DD42}" type="pres">
      <dgm:prSet presAssocID="{445F6D98-B135-48B7-B415-3257C357EB7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D567A612-7AC0-4E40-A740-FF0BC399B129}" type="pres">
      <dgm:prSet presAssocID="{728FBA90-54B6-4764-AED3-5C8021B473D9}" presName="hierRoot3" presStyleCnt="0"/>
      <dgm:spPr/>
    </dgm:pt>
    <dgm:pt modelId="{1B65D1D3-9ADC-4FE2-9BD8-EE4DE1602B2D}" type="pres">
      <dgm:prSet presAssocID="{728FBA90-54B6-4764-AED3-5C8021B473D9}" presName="composite3" presStyleCnt="0"/>
      <dgm:spPr/>
    </dgm:pt>
    <dgm:pt modelId="{0925A242-07FC-4C3D-A608-C18F5DBF8AF4}" type="pres">
      <dgm:prSet presAssocID="{728FBA90-54B6-4764-AED3-5C8021B473D9}" presName="background3" presStyleLbl="node3" presStyleIdx="1" presStyleCnt="2"/>
      <dgm:spPr/>
    </dgm:pt>
    <dgm:pt modelId="{016EB0D4-5339-451C-AB0E-418D95D62046}" type="pres">
      <dgm:prSet presAssocID="{728FBA90-54B6-4764-AED3-5C8021B473D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F00CFD-5B0D-4119-B53F-9AE31107BE96}" type="pres">
      <dgm:prSet presAssocID="{728FBA90-54B6-4764-AED3-5C8021B473D9}" presName="hierChild4" presStyleCnt="0"/>
      <dgm:spPr/>
    </dgm:pt>
  </dgm:ptLst>
  <dgm:cxnLst>
    <dgm:cxn modelId="{3A580929-EDD5-4A82-9209-0E0182624F79}" type="presOf" srcId="{DB7ECA75-8D67-42CE-9C3D-F80D4964BF8C}" destId="{E8F64683-BE5F-4077-A33A-02B9A4F0782A}" srcOrd="0" destOrd="0" presId="urn:microsoft.com/office/officeart/2005/8/layout/hierarchy1"/>
    <dgm:cxn modelId="{A1ECD154-5AAC-404D-8108-9F6ECAD160F5}" type="presOf" srcId="{728FBA90-54B6-4764-AED3-5C8021B473D9}" destId="{016EB0D4-5339-451C-AB0E-418D95D62046}" srcOrd="0" destOrd="0" presId="urn:microsoft.com/office/officeart/2005/8/layout/hierarchy1"/>
    <dgm:cxn modelId="{C44B5409-C31F-42C1-9537-618E21D163DF}" srcId="{7A52659D-2B46-4A68-BFBE-51B37C6FC75E}" destId="{0B423F83-482D-4246-AD0C-5F7A01E26661}" srcOrd="0" destOrd="0" parTransId="{FD16D348-BDAB-4DD2-89BD-58C2C0B147F9}" sibTransId="{776F56F5-9879-46D1-9224-383E7EDC9E6A}"/>
    <dgm:cxn modelId="{ABFD4E31-966E-4271-B0E7-249D4684AE42}" srcId="{0B423F83-482D-4246-AD0C-5F7A01E26661}" destId="{EC099FC7-FFC8-4C9A-93B9-1664E5BC809F}" srcOrd="0" destOrd="0" parTransId="{C7CB15A7-D859-4A54-A24E-4EA37B49DA94}" sibTransId="{11CBB3DB-D3FD-436E-B9AD-B7574C63B315}"/>
    <dgm:cxn modelId="{C68BBA4B-B88B-4147-837D-26FE8AF8AB26}" type="presOf" srcId="{445F6D98-B135-48B7-B415-3257C357EB7E}" destId="{F0D362DB-EF33-423F-BF0E-2A4B7A46DD42}" srcOrd="0" destOrd="0" presId="urn:microsoft.com/office/officeart/2005/8/layout/hierarchy1"/>
    <dgm:cxn modelId="{5B8DC039-E1E8-40EA-A30C-B3B7B641F873}" type="presOf" srcId="{C7CB15A7-D859-4A54-A24E-4EA37B49DA94}" destId="{8D986B21-C839-46D3-97CB-7D574D83AEB0}" srcOrd="0" destOrd="0" presId="urn:microsoft.com/office/officeart/2005/8/layout/hierarchy1"/>
    <dgm:cxn modelId="{221D2A43-3BDA-4F6A-909B-014E7E16C595}" type="presOf" srcId="{EC099FC7-FFC8-4C9A-93B9-1664E5BC809F}" destId="{7653226B-83F7-4166-A029-A425D1CB7B59}" srcOrd="0" destOrd="0" presId="urn:microsoft.com/office/officeart/2005/8/layout/hierarchy1"/>
    <dgm:cxn modelId="{BE1D3585-86CA-4F10-9CD6-4D38257C60D0}" type="presOf" srcId="{7A52659D-2B46-4A68-BFBE-51B37C6FC75E}" destId="{BFA52557-13ED-4448-BB0D-A457611D68CB}" srcOrd="0" destOrd="0" presId="urn:microsoft.com/office/officeart/2005/8/layout/hierarchy1"/>
    <dgm:cxn modelId="{2E38457E-A163-43EB-A342-F0E02BD8F56C}" srcId="{C68C5B58-410F-4834-B303-E1ED058FF24F}" destId="{728FBA90-54B6-4764-AED3-5C8021B473D9}" srcOrd="0" destOrd="0" parTransId="{445F6D98-B135-48B7-B415-3257C357EB7E}" sibTransId="{271D904F-727B-4177-AD65-64ED9449CEF7}"/>
    <dgm:cxn modelId="{2DECCBC9-0BFA-4DB9-8E22-C1EFB5A1D82B}" type="presOf" srcId="{A8D46E05-A9A2-4274-8F56-A16418C6507D}" destId="{47762E26-78B4-454A-B1C5-45B02228269C}" srcOrd="0" destOrd="0" presId="urn:microsoft.com/office/officeart/2005/8/layout/hierarchy1"/>
    <dgm:cxn modelId="{6C7DA170-E5A4-4F24-9791-A7C0364F878D}" type="presOf" srcId="{39F96CB3-EB37-47F6-8C55-E740EBB7D00F}" destId="{5BFABE30-6489-4377-9230-85BCD9DCFAB8}" srcOrd="0" destOrd="0" presId="urn:microsoft.com/office/officeart/2005/8/layout/hierarchy1"/>
    <dgm:cxn modelId="{67F005A2-51F9-41D6-8509-808EF1A2F8F7}" type="presOf" srcId="{C68C5B58-410F-4834-B303-E1ED058FF24F}" destId="{9D6CBD16-AC11-463A-B366-FC3A41FB7893}" srcOrd="0" destOrd="0" presId="urn:microsoft.com/office/officeart/2005/8/layout/hierarchy1"/>
    <dgm:cxn modelId="{E7E6C1A7-1C7B-4232-B7ED-D978CE345711}" srcId="{EC099FC7-FFC8-4C9A-93B9-1664E5BC809F}" destId="{DB7ECA75-8D67-42CE-9C3D-F80D4964BF8C}" srcOrd="0" destOrd="0" parTransId="{39F96CB3-EB37-47F6-8C55-E740EBB7D00F}" sibTransId="{A97BB5E3-5E75-4666-87B4-645470E6D32F}"/>
    <dgm:cxn modelId="{DC464BFF-85EB-4EFC-9C6F-4F8DF985E6EE}" srcId="{0B423F83-482D-4246-AD0C-5F7A01E26661}" destId="{C68C5B58-410F-4834-B303-E1ED058FF24F}" srcOrd="1" destOrd="0" parTransId="{A8D46E05-A9A2-4274-8F56-A16418C6507D}" sibTransId="{58B32AD7-A63E-405A-869E-B5875FE745CC}"/>
    <dgm:cxn modelId="{9F9018F3-6092-4E75-82BD-219BBC7E5384}" type="presOf" srcId="{0B423F83-482D-4246-AD0C-5F7A01E26661}" destId="{B97240EB-258D-4FB0-B85A-5FA0B331FF5D}" srcOrd="0" destOrd="0" presId="urn:microsoft.com/office/officeart/2005/8/layout/hierarchy1"/>
    <dgm:cxn modelId="{463B3D10-679C-4814-B6B7-0805AF900E8B}" type="presParOf" srcId="{BFA52557-13ED-4448-BB0D-A457611D68CB}" destId="{3DB94420-1EC9-4E28-A672-1CBC44D490FE}" srcOrd="0" destOrd="0" presId="urn:microsoft.com/office/officeart/2005/8/layout/hierarchy1"/>
    <dgm:cxn modelId="{419C759C-B9CD-49A1-BB81-EA9B8FA6D7BC}" type="presParOf" srcId="{3DB94420-1EC9-4E28-A672-1CBC44D490FE}" destId="{03B2FC1E-671B-4E2E-98EE-1CFBBC8195E0}" srcOrd="0" destOrd="0" presId="urn:microsoft.com/office/officeart/2005/8/layout/hierarchy1"/>
    <dgm:cxn modelId="{C4E847ED-E2A8-4152-ACB0-E97F11CBADD3}" type="presParOf" srcId="{03B2FC1E-671B-4E2E-98EE-1CFBBC8195E0}" destId="{388C62FB-0403-4EF9-AA44-913F3C649539}" srcOrd="0" destOrd="0" presId="urn:microsoft.com/office/officeart/2005/8/layout/hierarchy1"/>
    <dgm:cxn modelId="{C5A57AA1-C4E0-4732-89C5-235EB29DD6BF}" type="presParOf" srcId="{03B2FC1E-671B-4E2E-98EE-1CFBBC8195E0}" destId="{B97240EB-258D-4FB0-B85A-5FA0B331FF5D}" srcOrd="1" destOrd="0" presId="urn:microsoft.com/office/officeart/2005/8/layout/hierarchy1"/>
    <dgm:cxn modelId="{D402E8CE-972A-4674-B6DD-3EDA411EB22F}" type="presParOf" srcId="{3DB94420-1EC9-4E28-A672-1CBC44D490FE}" destId="{A168041E-B8E2-4ACA-B836-483ADBB89C6D}" srcOrd="1" destOrd="0" presId="urn:microsoft.com/office/officeart/2005/8/layout/hierarchy1"/>
    <dgm:cxn modelId="{299C882D-3DFE-46EF-8DB6-C624E3BE984F}" type="presParOf" srcId="{A168041E-B8E2-4ACA-B836-483ADBB89C6D}" destId="{8D986B21-C839-46D3-97CB-7D574D83AEB0}" srcOrd="0" destOrd="0" presId="urn:microsoft.com/office/officeart/2005/8/layout/hierarchy1"/>
    <dgm:cxn modelId="{B57FA667-66B2-4A01-AA25-1B6FD6ABB71A}" type="presParOf" srcId="{A168041E-B8E2-4ACA-B836-483ADBB89C6D}" destId="{94076BD3-0390-4B09-98A9-B7DD04D41A35}" srcOrd="1" destOrd="0" presId="urn:microsoft.com/office/officeart/2005/8/layout/hierarchy1"/>
    <dgm:cxn modelId="{DDFB5324-1233-41AB-8F44-5B31FD6DE338}" type="presParOf" srcId="{94076BD3-0390-4B09-98A9-B7DD04D41A35}" destId="{F76A05D4-2BFF-4B56-BDD9-5481134463E2}" srcOrd="0" destOrd="0" presId="urn:microsoft.com/office/officeart/2005/8/layout/hierarchy1"/>
    <dgm:cxn modelId="{45AFFD6D-6D8D-4257-8323-97A8195F3A25}" type="presParOf" srcId="{F76A05D4-2BFF-4B56-BDD9-5481134463E2}" destId="{4A2DA29E-4929-4B49-AC7F-0E5406714B85}" srcOrd="0" destOrd="0" presId="urn:microsoft.com/office/officeart/2005/8/layout/hierarchy1"/>
    <dgm:cxn modelId="{21E6E53F-8DC6-44B3-BA52-53EDC62BCD4F}" type="presParOf" srcId="{F76A05D4-2BFF-4B56-BDD9-5481134463E2}" destId="{7653226B-83F7-4166-A029-A425D1CB7B59}" srcOrd="1" destOrd="0" presId="urn:microsoft.com/office/officeart/2005/8/layout/hierarchy1"/>
    <dgm:cxn modelId="{53F4F8F0-55A4-4A83-BB78-31B669B6BC60}" type="presParOf" srcId="{94076BD3-0390-4B09-98A9-B7DD04D41A35}" destId="{AE2EC5F2-3724-4240-B263-A16EC6DD024C}" srcOrd="1" destOrd="0" presId="urn:microsoft.com/office/officeart/2005/8/layout/hierarchy1"/>
    <dgm:cxn modelId="{BCA5CD4E-9BD6-4A2C-98F1-58C10B8DDCA0}" type="presParOf" srcId="{AE2EC5F2-3724-4240-B263-A16EC6DD024C}" destId="{5BFABE30-6489-4377-9230-85BCD9DCFAB8}" srcOrd="0" destOrd="0" presId="urn:microsoft.com/office/officeart/2005/8/layout/hierarchy1"/>
    <dgm:cxn modelId="{0D6AC198-E2AE-438E-A7F8-B3DF69416DAF}" type="presParOf" srcId="{AE2EC5F2-3724-4240-B263-A16EC6DD024C}" destId="{BF5BF527-03E8-4936-966F-62616F4516D3}" srcOrd="1" destOrd="0" presId="urn:microsoft.com/office/officeart/2005/8/layout/hierarchy1"/>
    <dgm:cxn modelId="{6ECE9752-4BBF-4086-96EA-F6998E80044E}" type="presParOf" srcId="{BF5BF527-03E8-4936-966F-62616F4516D3}" destId="{C76C4EF8-29B5-443E-9443-B2C4FE268025}" srcOrd="0" destOrd="0" presId="urn:microsoft.com/office/officeart/2005/8/layout/hierarchy1"/>
    <dgm:cxn modelId="{FDBA91F7-C1BD-462B-9826-217ED11044CF}" type="presParOf" srcId="{C76C4EF8-29B5-443E-9443-B2C4FE268025}" destId="{3955789B-3112-45BF-9C30-C7ED97818262}" srcOrd="0" destOrd="0" presId="urn:microsoft.com/office/officeart/2005/8/layout/hierarchy1"/>
    <dgm:cxn modelId="{F7D2456D-0CFA-4B8D-BC73-AC04DEA679AA}" type="presParOf" srcId="{C76C4EF8-29B5-443E-9443-B2C4FE268025}" destId="{E8F64683-BE5F-4077-A33A-02B9A4F0782A}" srcOrd="1" destOrd="0" presId="urn:microsoft.com/office/officeart/2005/8/layout/hierarchy1"/>
    <dgm:cxn modelId="{51F2D101-FAE9-4C14-8BB4-D112CE5E7C87}" type="presParOf" srcId="{BF5BF527-03E8-4936-966F-62616F4516D3}" destId="{9F80D219-7002-4EF4-B344-E56088C4172E}" srcOrd="1" destOrd="0" presId="urn:microsoft.com/office/officeart/2005/8/layout/hierarchy1"/>
    <dgm:cxn modelId="{791C04B9-C5A7-43FD-9FD0-B480363C4642}" type="presParOf" srcId="{A168041E-B8E2-4ACA-B836-483ADBB89C6D}" destId="{47762E26-78B4-454A-B1C5-45B02228269C}" srcOrd="2" destOrd="0" presId="urn:microsoft.com/office/officeart/2005/8/layout/hierarchy1"/>
    <dgm:cxn modelId="{B323B1F0-0BE5-4A38-9A00-426221508136}" type="presParOf" srcId="{A168041E-B8E2-4ACA-B836-483ADBB89C6D}" destId="{09956DFC-1295-40B1-9AD8-426BC0E11625}" srcOrd="3" destOrd="0" presId="urn:microsoft.com/office/officeart/2005/8/layout/hierarchy1"/>
    <dgm:cxn modelId="{88284BAE-E753-4749-8453-5C1384F263F1}" type="presParOf" srcId="{09956DFC-1295-40B1-9AD8-426BC0E11625}" destId="{DB143CE6-8F74-4069-8A10-0501FB813613}" srcOrd="0" destOrd="0" presId="urn:microsoft.com/office/officeart/2005/8/layout/hierarchy1"/>
    <dgm:cxn modelId="{0A2636A1-FBAD-4C19-B8DC-67B814626144}" type="presParOf" srcId="{DB143CE6-8F74-4069-8A10-0501FB813613}" destId="{D23D6E12-BC7F-4CDE-8C41-776CAD743D0F}" srcOrd="0" destOrd="0" presId="urn:microsoft.com/office/officeart/2005/8/layout/hierarchy1"/>
    <dgm:cxn modelId="{4088E5EB-8DB8-461A-8646-D902FEE443BD}" type="presParOf" srcId="{DB143CE6-8F74-4069-8A10-0501FB813613}" destId="{9D6CBD16-AC11-463A-B366-FC3A41FB7893}" srcOrd="1" destOrd="0" presId="urn:microsoft.com/office/officeart/2005/8/layout/hierarchy1"/>
    <dgm:cxn modelId="{1A59CBDD-8C47-429D-9DEC-9C8D54D9DBC2}" type="presParOf" srcId="{09956DFC-1295-40B1-9AD8-426BC0E11625}" destId="{48682EA2-5099-48B8-B69A-20BC8F68C0EA}" srcOrd="1" destOrd="0" presId="urn:microsoft.com/office/officeart/2005/8/layout/hierarchy1"/>
    <dgm:cxn modelId="{CDD87272-95D6-45AD-95EB-CC397F8E4514}" type="presParOf" srcId="{48682EA2-5099-48B8-B69A-20BC8F68C0EA}" destId="{F0D362DB-EF33-423F-BF0E-2A4B7A46DD42}" srcOrd="0" destOrd="0" presId="urn:microsoft.com/office/officeart/2005/8/layout/hierarchy1"/>
    <dgm:cxn modelId="{C94BEFDA-D415-4728-B131-7ABD950EA7D7}" type="presParOf" srcId="{48682EA2-5099-48B8-B69A-20BC8F68C0EA}" destId="{D567A612-7AC0-4E40-A740-FF0BC399B129}" srcOrd="1" destOrd="0" presId="urn:microsoft.com/office/officeart/2005/8/layout/hierarchy1"/>
    <dgm:cxn modelId="{21F12EA1-8616-41DF-9B4B-E811496C76E8}" type="presParOf" srcId="{D567A612-7AC0-4E40-A740-FF0BC399B129}" destId="{1B65D1D3-9ADC-4FE2-9BD8-EE4DE1602B2D}" srcOrd="0" destOrd="0" presId="urn:microsoft.com/office/officeart/2005/8/layout/hierarchy1"/>
    <dgm:cxn modelId="{D5253A17-53C3-4E0A-AA67-FD886F2D7225}" type="presParOf" srcId="{1B65D1D3-9ADC-4FE2-9BD8-EE4DE1602B2D}" destId="{0925A242-07FC-4C3D-A608-C18F5DBF8AF4}" srcOrd="0" destOrd="0" presId="urn:microsoft.com/office/officeart/2005/8/layout/hierarchy1"/>
    <dgm:cxn modelId="{C7F955E1-D000-4F2F-853C-520A94DC8CB3}" type="presParOf" srcId="{1B65D1D3-9ADC-4FE2-9BD8-EE4DE1602B2D}" destId="{016EB0D4-5339-451C-AB0E-418D95D62046}" srcOrd="1" destOrd="0" presId="urn:microsoft.com/office/officeart/2005/8/layout/hierarchy1"/>
    <dgm:cxn modelId="{D97BD4B3-94A8-4C12-B616-F98111CFDA0D}" type="presParOf" srcId="{D567A612-7AC0-4E40-A740-FF0BC399B129}" destId="{16F00CFD-5B0D-4119-B53F-9AE31107BE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976CC-9764-4248-9089-F5BCE1749815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173C21-C9CF-4739-A338-0FBE3BBEB452}">
      <dgm:prSet phldrT="[Text]"/>
      <dgm:spPr/>
      <dgm:t>
        <a:bodyPr/>
        <a:lstStyle/>
        <a:p>
          <a:r>
            <a:rPr lang="en-US" dirty="0" smtClean="0"/>
            <a:t>Measurable Skill Gain</a:t>
          </a:r>
          <a:endParaRPr lang="en-US" dirty="0"/>
        </a:p>
      </dgm:t>
    </dgm:pt>
    <dgm:pt modelId="{D7151709-3B6E-4F23-9E0D-5C5459ACF7E5}" type="parTrans" cxnId="{51A30C90-4D7D-44C1-833B-6E69E5E91BAE}">
      <dgm:prSet/>
      <dgm:spPr/>
      <dgm:t>
        <a:bodyPr/>
        <a:lstStyle/>
        <a:p>
          <a:endParaRPr lang="en-US"/>
        </a:p>
      </dgm:t>
    </dgm:pt>
    <dgm:pt modelId="{EB033CCB-2C88-4919-957E-EAA359F75F49}" type="sibTrans" cxnId="{51A30C90-4D7D-44C1-833B-6E69E5E91BAE}">
      <dgm:prSet/>
      <dgm:spPr/>
      <dgm:t>
        <a:bodyPr/>
        <a:lstStyle/>
        <a:p>
          <a:endParaRPr lang="en-US"/>
        </a:p>
      </dgm:t>
    </dgm:pt>
    <dgm:pt modelId="{61B430A5-42CC-4B1C-B9C9-F6024E79EDE2}">
      <dgm:prSet phldrT="[Text]"/>
      <dgm:spPr/>
      <dgm:t>
        <a:bodyPr/>
        <a:lstStyle/>
        <a:p>
          <a:r>
            <a:rPr lang="en-US" dirty="0" smtClean="0"/>
            <a:t>Secondary Diploma/ Equivalent</a:t>
          </a:r>
          <a:endParaRPr lang="en-US" dirty="0"/>
        </a:p>
      </dgm:t>
    </dgm:pt>
    <dgm:pt modelId="{394ADB66-0C48-45D3-8D4B-9085F863D203}" type="parTrans" cxnId="{6BD1FD4D-48D7-4B73-8D46-E3DB5EA2DE65}">
      <dgm:prSet/>
      <dgm:spPr/>
      <dgm:t>
        <a:bodyPr/>
        <a:lstStyle/>
        <a:p>
          <a:endParaRPr lang="en-US"/>
        </a:p>
      </dgm:t>
    </dgm:pt>
    <dgm:pt modelId="{E02D4830-6B56-49E5-B305-4097C494889F}" type="sibTrans" cxnId="{6BD1FD4D-48D7-4B73-8D46-E3DB5EA2DE65}">
      <dgm:prSet/>
      <dgm:spPr/>
      <dgm:t>
        <a:bodyPr/>
        <a:lstStyle/>
        <a:p>
          <a:endParaRPr lang="en-US"/>
        </a:p>
      </dgm:t>
    </dgm:pt>
    <dgm:pt modelId="{BD87748F-46F9-4B4B-B055-4A3F8A5D016F}">
      <dgm:prSet phldrT="[Text]"/>
      <dgm:spPr/>
      <dgm:t>
        <a:bodyPr/>
        <a:lstStyle/>
        <a:p>
          <a:r>
            <a:rPr lang="en-US" dirty="0" smtClean="0"/>
            <a:t>Progress toward Milestones</a:t>
          </a:r>
          <a:endParaRPr lang="en-US" dirty="0"/>
        </a:p>
      </dgm:t>
    </dgm:pt>
    <dgm:pt modelId="{B6D09951-2EB9-4CBC-8250-1125C84DBAE0}" type="parTrans" cxnId="{35FBDBA1-F360-49FE-A28C-03860E54F17C}">
      <dgm:prSet/>
      <dgm:spPr/>
      <dgm:t>
        <a:bodyPr/>
        <a:lstStyle/>
        <a:p>
          <a:endParaRPr lang="en-US"/>
        </a:p>
      </dgm:t>
    </dgm:pt>
    <dgm:pt modelId="{DC922754-8B47-4253-8364-45421E6858A3}" type="sibTrans" cxnId="{35FBDBA1-F360-49FE-A28C-03860E54F17C}">
      <dgm:prSet/>
      <dgm:spPr/>
      <dgm:t>
        <a:bodyPr/>
        <a:lstStyle/>
        <a:p>
          <a:endParaRPr lang="en-US"/>
        </a:p>
      </dgm:t>
    </dgm:pt>
    <dgm:pt modelId="{3778D2DE-8334-43A1-B3F5-708F50454AF9}">
      <dgm:prSet phldrT="[Text]"/>
      <dgm:spPr/>
      <dgm:t>
        <a:bodyPr/>
        <a:lstStyle/>
        <a:p>
          <a:r>
            <a:rPr lang="en-US" dirty="0" smtClean="0"/>
            <a:t>Secondary or Post-Secondary Transcript</a:t>
          </a:r>
          <a:endParaRPr lang="en-US" dirty="0"/>
        </a:p>
      </dgm:t>
    </dgm:pt>
    <dgm:pt modelId="{FC1DA52B-F44A-4FF7-803E-19BB16884347}" type="parTrans" cxnId="{02260DAC-E530-47FF-8E2A-13DBC2310617}">
      <dgm:prSet/>
      <dgm:spPr/>
      <dgm:t>
        <a:bodyPr/>
        <a:lstStyle/>
        <a:p>
          <a:endParaRPr lang="en-US"/>
        </a:p>
      </dgm:t>
    </dgm:pt>
    <dgm:pt modelId="{6F39ADE9-E3A6-4DBD-91FB-ECAF37C7E758}" type="sibTrans" cxnId="{02260DAC-E530-47FF-8E2A-13DBC2310617}">
      <dgm:prSet/>
      <dgm:spPr/>
      <dgm:t>
        <a:bodyPr/>
        <a:lstStyle/>
        <a:p>
          <a:endParaRPr lang="en-US"/>
        </a:p>
      </dgm:t>
    </dgm:pt>
    <dgm:pt modelId="{7FC96466-3930-4ED9-BCC3-FB6AFD4F9A8A}">
      <dgm:prSet phldrT="[Text]"/>
      <dgm:spPr/>
      <dgm:t>
        <a:bodyPr/>
        <a:lstStyle/>
        <a:p>
          <a:r>
            <a:rPr lang="en-US" dirty="0" smtClean="0"/>
            <a:t>Program Exit + Entry into Postsecondary Education</a:t>
          </a:r>
          <a:br>
            <a:rPr lang="en-US" dirty="0" smtClean="0"/>
          </a:br>
          <a:r>
            <a:rPr lang="en-US" i="1" dirty="0" smtClean="0"/>
            <a:t>in the program year</a:t>
          </a:r>
          <a:endParaRPr lang="en-US" dirty="0"/>
        </a:p>
      </dgm:t>
    </dgm:pt>
    <dgm:pt modelId="{032D3722-0BAE-4877-A13C-12AD8AD85307}" type="parTrans" cxnId="{6A411F87-0878-48DB-BEBD-DDB64684938F}">
      <dgm:prSet/>
      <dgm:spPr/>
      <dgm:t>
        <a:bodyPr/>
        <a:lstStyle/>
        <a:p>
          <a:endParaRPr lang="en-US"/>
        </a:p>
      </dgm:t>
    </dgm:pt>
    <dgm:pt modelId="{15030053-1D1D-4669-8768-48F7C6197C32}" type="sibTrans" cxnId="{6A411F87-0878-48DB-BEBD-DDB64684938F}">
      <dgm:prSet/>
      <dgm:spPr/>
      <dgm:t>
        <a:bodyPr/>
        <a:lstStyle/>
        <a:p>
          <a:endParaRPr lang="en-US"/>
        </a:p>
      </dgm:t>
    </dgm:pt>
    <dgm:pt modelId="{EF2FCCF4-25AC-4FEE-8B34-09C3B02B484C}">
      <dgm:prSet phldrT="[Text]"/>
      <dgm:spPr/>
      <dgm:t>
        <a:bodyPr/>
        <a:lstStyle/>
        <a:p>
          <a:r>
            <a:rPr lang="en-US" dirty="0" smtClean="0"/>
            <a:t>Educational Functioning Level Gain</a:t>
          </a:r>
          <a:endParaRPr lang="en-US" dirty="0"/>
        </a:p>
      </dgm:t>
    </dgm:pt>
    <dgm:pt modelId="{12332612-0C3C-4F7A-9721-82B6FCC69EF3}" type="parTrans" cxnId="{C7D0EEC6-E1FD-46DC-8563-C794D42FE757}">
      <dgm:prSet/>
      <dgm:spPr/>
      <dgm:t>
        <a:bodyPr/>
        <a:lstStyle/>
        <a:p>
          <a:endParaRPr lang="en-US"/>
        </a:p>
      </dgm:t>
    </dgm:pt>
    <dgm:pt modelId="{243D00F6-1026-469F-9DFA-110520AE8603}" type="sibTrans" cxnId="{C7D0EEC6-E1FD-46DC-8563-C794D42FE757}">
      <dgm:prSet/>
      <dgm:spPr/>
      <dgm:t>
        <a:bodyPr/>
        <a:lstStyle/>
        <a:p>
          <a:endParaRPr lang="en-US"/>
        </a:p>
      </dgm:t>
    </dgm:pt>
    <dgm:pt modelId="{08F07569-7C04-473C-BFFB-E5884E2E5B40}">
      <dgm:prSet phldrT="[Text]"/>
      <dgm:spPr/>
      <dgm:t>
        <a:bodyPr/>
        <a:lstStyle/>
        <a:p>
          <a:r>
            <a:rPr lang="en-US" dirty="0" smtClean="0"/>
            <a:t>Pre-Post Test</a:t>
          </a:r>
          <a:endParaRPr lang="en-US" dirty="0"/>
        </a:p>
      </dgm:t>
    </dgm:pt>
    <dgm:pt modelId="{65DF3A74-DB32-4183-9B21-D380F5229B63}" type="parTrans" cxnId="{CB160BDD-E642-4437-9DD7-E1FE6695605B}">
      <dgm:prSet/>
      <dgm:spPr/>
      <dgm:t>
        <a:bodyPr/>
        <a:lstStyle/>
        <a:p>
          <a:endParaRPr lang="en-US"/>
        </a:p>
      </dgm:t>
    </dgm:pt>
    <dgm:pt modelId="{6E90EC16-641A-495F-A943-6B068EB6C361}" type="sibTrans" cxnId="{CB160BDD-E642-4437-9DD7-E1FE6695605B}">
      <dgm:prSet/>
      <dgm:spPr/>
      <dgm:t>
        <a:bodyPr/>
        <a:lstStyle/>
        <a:p>
          <a:endParaRPr lang="en-US"/>
        </a:p>
      </dgm:t>
    </dgm:pt>
    <dgm:pt modelId="{6B9CFBE6-E3D4-4268-A2C0-A0EDDFF534BF}">
      <dgm:prSet phldrT="[Text]"/>
      <dgm:spPr/>
      <dgm:t>
        <a:bodyPr/>
        <a:lstStyle/>
        <a:p>
          <a:r>
            <a:rPr lang="en-US" dirty="0" smtClean="0"/>
            <a:t>Completion of Carnegie Units</a:t>
          </a:r>
          <a:endParaRPr lang="en-US" dirty="0"/>
        </a:p>
      </dgm:t>
    </dgm:pt>
    <dgm:pt modelId="{C18A4081-F5AA-4463-B717-EF16C5518638}" type="parTrans" cxnId="{9C7FA981-5C76-484F-85CB-509EB90B6303}">
      <dgm:prSet/>
      <dgm:spPr/>
      <dgm:t>
        <a:bodyPr/>
        <a:lstStyle/>
        <a:p>
          <a:endParaRPr lang="en-US"/>
        </a:p>
      </dgm:t>
    </dgm:pt>
    <dgm:pt modelId="{80742E2A-2545-49A6-BA48-5A20AC637E54}" type="sibTrans" cxnId="{9C7FA981-5C76-484F-85CB-509EB90B6303}">
      <dgm:prSet/>
      <dgm:spPr/>
      <dgm:t>
        <a:bodyPr/>
        <a:lstStyle/>
        <a:p>
          <a:endParaRPr lang="en-US"/>
        </a:p>
      </dgm:t>
    </dgm:pt>
    <dgm:pt modelId="{8C9158C6-8BFE-4B0A-87A7-945F6C5EEE07}">
      <dgm:prSet phldrT="[Text]"/>
      <dgm:spPr/>
      <dgm:t>
        <a:bodyPr/>
        <a:lstStyle/>
        <a:p>
          <a:r>
            <a:rPr lang="en-US" dirty="0" smtClean="0"/>
            <a:t>Passing Technical / Occupational Knowledge Based Exam </a:t>
          </a:r>
          <a:endParaRPr lang="en-US" dirty="0"/>
        </a:p>
      </dgm:t>
    </dgm:pt>
    <dgm:pt modelId="{93B0F586-6D2C-4075-9A8D-25F8B5F6CDA1}" type="parTrans" cxnId="{826FF78B-807A-49CF-B423-0CAF70C1B75B}">
      <dgm:prSet/>
      <dgm:spPr/>
      <dgm:t>
        <a:bodyPr/>
        <a:lstStyle/>
        <a:p>
          <a:endParaRPr lang="en-US"/>
        </a:p>
      </dgm:t>
    </dgm:pt>
    <dgm:pt modelId="{FDC9130A-4E2B-4E4A-BDAC-35896393D7E5}" type="sibTrans" cxnId="{826FF78B-807A-49CF-B423-0CAF70C1B75B}">
      <dgm:prSet/>
      <dgm:spPr/>
      <dgm:t>
        <a:bodyPr/>
        <a:lstStyle/>
        <a:p>
          <a:endParaRPr lang="en-US"/>
        </a:p>
      </dgm:t>
    </dgm:pt>
    <dgm:pt modelId="{72CAF259-D878-48D3-A44A-F9E39B213344}" type="pres">
      <dgm:prSet presAssocID="{453976CC-9764-4248-9089-F5BCE17498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5E8420-866A-405B-9D1B-1263B57C0A38}" type="pres">
      <dgm:prSet presAssocID="{80173C21-C9CF-4739-A338-0FBE3BBEB452}" presName="hierRoot1" presStyleCnt="0"/>
      <dgm:spPr/>
      <dgm:t>
        <a:bodyPr/>
        <a:lstStyle/>
        <a:p>
          <a:endParaRPr lang="en-US"/>
        </a:p>
      </dgm:t>
    </dgm:pt>
    <dgm:pt modelId="{31CDD361-E455-440D-AB4D-7E7FC72E90D7}" type="pres">
      <dgm:prSet presAssocID="{80173C21-C9CF-4739-A338-0FBE3BBEB452}" presName="composite" presStyleCnt="0"/>
      <dgm:spPr/>
      <dgm:t>
        <a:bodyPr/>
        <a:lstStyle/>
        <a:p>
          <a:endParaRPr lang="en-US"/>
        </a:p>
      </dgm:t>
    </dgm:pt>
    <dgm:pt modelId="{F0E7BE8B-8451-4A15-A170-6FEBE37A1952}" type="pres">
      <dgm:prSet presAssocID="{80173C21-C9CF-4739-A338-0FBE3BBEB452}" presName="background" presStyleLbl="node0" presStyleIdx="0" presStyleCnt="1"/>
      <dgm:spPr/>
      <dgm:t>
        <a:bodyPr/>
        <a:lstStyle/>
        <a:p>
          <a:endParaRPr lang="en-US"/>
        </a:p>
      </dgm:t>
    </dgm:pt>
    <dgm:pt modelId="{A8932CD3-C990-41C8-BD0B-FD43ECF1E110}" type="pres">
      <dgm:prSet presAssocID="{80173C21-C9CF-4739-A338-0FBE3BBEB45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C0477A-ABAF-4416-B4D1-7F65921DC30D}" type="pres">
      <dgm:prSet presAssocID="{80173C21-C9CF-4739-A338-0FBE3BBEB452}" presName="hierChild2" presStyleCnt="0"/>
      <dgm:spPr/>
      <dgm:t>
        <a:bodyPr/>
        <a:lstStyle/>
        <a:p>
          <a:endParaRPr lang="en-US"/>
        </a:p>
      </dgm:t>
    </dgm:pt>
    <dgm:pt modelId="{B1C7AD33-B3F0-4C88-8C81-668E32744C91}" type="pres">
      <dgm:prSet presAssocID="{394ADB66-0C48-45D3-8D4B-9085F863D20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7DFC8F6-42EC-4811-84A0-970A00A97D52}" type="pres">
      <dgm:prSet presAssocID="{61B430A5-42CC-4B1C-B9C9-F6024E79EDE2}" presName="hierRoot2" presStyleCnt="0"/>
      <dgm:spPr/>
      <dgm:t>
        <a:bodyPr/>
        <a:lstStyle/>
        <a:p>
          <a:endParaRPr lang="en-US"/>
        </a:p>
      </dgm:t>
    </dgm:pt>
    <dgm:pt modelId="{C671051B-C80B-4534-9E57-D24805BDC686}" type="pres">
      <dgm:prSet presAssocID="{61B430A5-42CC-4B1C-B9C9-F6024E79EDE2}" presName="composite2" presStyleCnt="0"/>
      <dgm:spPr/>
      <dgm:t>
        <a:bodyPr/>
        <a:lstStyle/>
        <a:p>
          <a:endParaRPr lang="en-US"/>
        </a:p>
      </dgm:t>
    </dgm:pt>
    <dgm:pt modelId="{30D9B907-CD95-464F-B15F-1F30D3663BB6}" type="pres">
      <dgm:prSet presAssocID="{61B430A5-42CC-4B1C-B9C9-F6024E79EDE2}" presName="background2" presStyleLbl="node2" presStyleIdx="0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2F2EB95-B8C8-43A0-93D9-B6B8001C032D}" type="pres">
      <dgm:prSet presAssocID="{61B430A5-42CC-4B1C-B9C9-F6024E79EDE2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4132B-1218-4599-80CF-2AB65AAAD7B2}" type="pres">
      <dgm:prSet presAssocID="{61B430A5-42CC-4B1C-B9C9-F6024E79EDE2}" presName="hierChild3" presStyleCnt="0"/>
      <dgm:spPr/>
      <dgm:t>
        <a:bodyPr/>
        <a:lstStyle/>
        <a:p>
          <a:endParaRPr lang="en-US"/>
        </a:p>
      </dgm:t>
    </dgm:pt>
    <dgm:pt modelId="{834E69E9-8C59-4123-9FE4-C1FFE21FC748}" type="pres">
      <dgm:prSet presAssocID="{FC1DA52B-F44A-4FF7-803E-19BB1688434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FD38F103-77BF-494A-A443-6150AA057750}" type="pres">
      <dgm:prSet presAssocID="{3778D2DE-8334-43A1-B3F5-708F50454AF9}" presName="hierRoot2" presStyleCnt="0"/>
      <dgm:spPr/>
      <dgm:t>
        <a:bodyPr/>
        <a:lstStyle/>
        <a:p>
          <a:endParaRPr lang="en-US"/>
        </a:p>
      </dgm:t>
    </dgm:pt>
    <dgm:pt modelId="{27119E2A-B421-475F-AF94-DA0B51E3E078}" type="pres">
      <dgm:prSet presAssocID="{3778D2DE-8334-43A1-B3F5-708F50454AF9}" presName="composite2" presStyleCnt="0"/>
      <dgm:spPr/>
      <dgm:t>
        <a:bodyPr/>
        <a:lstStyle/>
        <a:p>
          <a:endParaRPr lang="en-US"/>
        </a:p>
      </dgm:t>
    </dgm:pt>
    <dgm:pt modelId="{B9EFCAE7-ADA7-45C7-91A2-1B2F162D430D}" type="pres">
      <dgm:prSet presAssocID="{3778D2DE-8334-43A1-B3F5-708F50454AF9}" presName="background2" presStyleLbl="node2" presStyleIdx="1" presStyleCnt="5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8FD5CC0-7C6F-4BF3-AFA7-B52E421C4356}" type="pres">
      <dgm:prSet presAssocID="{3778D2DE-8334-43A1-B3F5-708F50454AF9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09DD0-668F-4B46-873B-07C1B1FA7A80}" type="pres">
      <dgm:prSet presAssocID="{3778D2DE-8334-43A1-B3F5-708F50454AF9}" presName="hierChild3" presStyleCnt="0"/>
      <dgm:spPr/>
      <dgm:t>
        <a:bodyPr/>
        <a:lstStyle/>
        <a:p>
          <a:endParaRPr lang="en-US"/>
        </a:p>
      </dgm:t>
    </dgm:pt>
    <dgm:pt modelId="{28801B3C-4A60-49F8-A92C-D57373E5FF4E}" type="pres">
      <dgm:prSet presAssocID="{12332612-0C3C-4F7A-9721-82B6FCC69EF3}" presName="Name10" presStyleLbl="parChTrans1D2" presStyleIdx="2" presStyleCnt="5"/>
      <dgm:spPr/>
      <dgm:t>
        <a:bodyPr/>
        <a:lstStyle/>
        <a:p>
          <a:endParaRPr lang="en-US"/>
        </a:p>
      </dgm:t>
    </dgm:pt>
    <dgm:pt modelId="{52C6A826-E6CD-4D3D-8B69-5F0DA9352DE5}" type="pres">
      <dgm:prSet presAssocID="{EF2FCCF4-25AC-4FEE-8B34-09C3B02B484C}" presName="hierRoot2" presStyleCnt="0"/>
      <dgm:spPr/>
      <dgm:t>
        <a:bodyPr/>
        <a:lstStyle/>
        <a:p>
          <a:endParaRPr lang="en-US"/>
        </a:p>
      </dgm:t>
    </dgm:pt>
    <dgm:pt modelId="{6A227CD7-8B13-44B9-8B7A-DA8200521510}" type="pres">
      <dgm:prSet presAssocID="{EF2FCCF4-25AC-4FEE-8B34-09C3B02B484C}" presName="composite2" presStyleCnt="0"/>
      <dgm:spPr/>
      <dgm:t>
        <a:bodyPr/>
        <a:lstStyle/>
        <a:p>
          <a:endParaRPr lang="en-US"/>
        </a:p>
      </dgm:t>
    </dgm:pt>
    <dgm:pt modelId="{8EC33199-A51E-46D3-8123-D518AB41CEAC}" type="pres">
      <dgm:prSet presAssocID="{EF2FCCF4-25AC-4FEE-8B34-09C3B02B484C}" presName="background2" presStyleLbl="node2" presStyleIdx="2" presStyleCnt="5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E98BC8A-0D3E-4230-8D97-BAF94A90E1D3}" type="pres">
      <dgm:prSet presAssocID="{EF2FCCF4-25AC-4FEE-8B34-09C3B02B484C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19484-8418-4681-B0CB-1B07F5BF0617}" type="pres">
      <dgm:prSet presAssocID="{EF2FCCF4-25AC-4FEE-8B34-09C3B02B484C}" presName="hierChild3" presStyleCnt="0"/>
      <dgm:spPr/>
      <dgm:t>
        <a:bodyPr/>
        <a:lstStyle/>
        <a:p>
          <a:endParaRPr lang="en-US"/>
        </a:p>
      </dgm:t>
    </dgm:pt>
    <dgm:pt modelId="{2C60A9C4-2666-4ECB-B921-BEFC3A58B9FC}" type="pres">
      <dgm:prSet presAssocID="{65DF3A74-DB32-4183-9B21-D380F5229B6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E3E2D9A-153E-4CA0-A1D2-C85E2BF64382}" type="pres">
      <dgm:prSet presAssocID="{08F07569-7C04-473C-BFFB-E5884E2E5B40}" presName="hierRoot3" presStyleCnt="0"/>
      <dgm:spPr/>
      <dgm:t>
        <a:bodyPr/>
        <a:lstStyle/>
        <a:p>
          <a:endParaRPr lang="en-US"/>
        </a:p>
      </dgm:t>
    </dgm:pt>
    <dgm:pt modelId="{2B3AD8F6-48F2-4135-BA91-03D2186B5592}" type="pres">
      <dgm:prSet presAssocID="{08F07569-7C04-473C-BFFB-E5884E2E5B40}" presName="composite3" presStyleCnt="0"/>
      <dgm:spPr/>
      <dgm:t>
        <a:bodyPr/>
        <a:lstStyle/>
        <a:p>
          <a:endParaRPr lang="en-US"/>
        </a:p>
      </dgm:t>
    </dgm:pt>
    <dgm:pt modelId="{D1075DE7-C98B-43C2-9C4B-472D4D5C39CC}" type="pres">
      <dgm:prSet presAssocID="{08F07569-7C04-473C-BFFB-E5884E2E5B40}" presName="background3" presStyleLbl="node3" presStyleIdx="0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1C7353B-9A2B-4A80-BEAE-110B4EA16BEF}" type="pres">
      <dgm:prSet presAssocID="{08F07569-7C04-473C-BFFB-E5884E2E5B4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BA19B-DBF7-45FA-ADD8-81D94422FED6}" type="pres">
      <dgm:prSet presAssocID="{08F07569-7C04-473C-BFFB-E5884E2E5B40}" presName="hierChild4" presStyleCnt="0"/>
      <dgm:spPr/>
      <dgm:t>
        <a:bodyPr/>
        <a:lstStyle/>
        <a:p>
          <a:endParaRPr lang="en-US"/>
        </a:p>
      </dgm:t>
    </dgm:pt>
    <dgm:pt modelId="{D3D6274E-7A53-4535-8DDB-6FEFD9595D6A}" type="pres">
      <dgm:prSet presAssocID="{C18A4081-F5AA-4463-B717-EF16C551863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3DB5066-E0CB-40CC-9F6E-BEA2AFBEBE0E}" type="pres">
      <dgm:prSet presAssocID="{6B9CFBE6-E3D4-4268-A2C0-A0EDDFF534BF}" presName="hierRoot3" presStyleCnt="0"/>
      <dgm:spPr/>
      <dgm:t>
        <a:bodyPr/>
        <a:lstStyle/>
        <a:p>
          <a:endParaRPr lang="en-US"/>
        </a:p>
      </dgm:t>
    </dgm:pt>
    <dgm:pt modelId="{7139797D-92E8-4916-9845-E0AFD1AD1044}" type="pres">
      <dgm:prSet presAssocID="{6B9CFBE6-E3D4-4268-A2C0-A0EDDFF534BF}" presName="composite3" presStyleCnt="0"/>
      <dgm:spPr/>
      <dgm:t>
        <a:bodyPr/>
        <a:lstStyle/>
        <a:p>
          <a:endParaRPr lang="en-US"/>
        </a:p>
      </dgm:t>
    </dgm:pt>
    <dgm:pt modelId="{7EA3BF8F-283A-4488-9B12-4C5EBBB54C94}" type="pres">
      <dgm:prSet presAssocID="{6B9CFBE6-E3D4-4268-A2C0-A0EDDFF534BF}" presName="background3" presStyleLbl="node3" presStyleIdx="1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59DC607-FBE6-41B2-9D16-71536358F980}" type="pres">
      <dgm:prSet presAssocID="{6B9CFBE6-E3D4-4268-A2C0-A0EDDFF534B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A9525B-8E91-491C-B758-C33D27C4ECA6}" type="pres">
      <dgm:prSet presAssocID="{6B9CFBE6-E3D4-4268-A2C0-A0EDDFF534BF}" presName="hierChild4" presStyleCnt="0"/>
      <dgm:spPr/>
      <dgm:t>
        <a:bodyPr/>
        <a:lstStyle/>
        <a:p>
          <a:endParaRPr lang="en-US"/>
        </a:p>
      </dgm:t>
    </dgm:pt>
    <dgm:pt modelId="{06BAE34E-7767-4414-951F-4910FB40E198}" type="pres">
      <dgm:prSet presAssocID="{032D3722-0BAE-4877-A13C-12AD8AD8530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88A685A-1A53-4BBB-8D90-9EA5B28AC334}" type="pres">
      <dgm:prSet presAssocID="{7FC96466-3930-4ED9-BCC3-FB6AFD4F9A8A}" presName="hierRoot3" presStyleCnt="0"/>
      <dgm:spPr/>
      <dgm:t>
        <a:bodyPr/>
        <a:lstStyle/>
        <a:p>
          <a:endParaRPr lang="en-US"/>
        </a:p>
      </dgm:t>
    </dgm:pt>
    <dgm:pt modelId="{D8721F69-A605-4786-8403-041A1ED081CA}" type="pres">
      <dgm:prSet presAssocID="{7FC96466-3930-4ED9-BCC3-FB6AFD4F9A8A}" presName="composite3" presStyleCnt="0"/>
      <dgm:spPr/>
      <dgm:t>
        <a:bodyPr/>
        <a:lstStyle/>
        <a:p>
          <a:endParaRPr lang="en-US"/>
        </a:p>
      </dgm:t>
    </dgm:pt>
    <dgm:pt modelId="{16079577-A354-4200-BFC0-0317D576280B}" type="pres">
      <dgm:prSet presAssocID="{7FC96466-3930-4ED9-BCC3-FB6AFD4F9A8A}" presName="background3" presStyleLbl="node3" presStyleIdx="2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6B1EE9E-8E57-4BDB-A5A1-8424B8033CE1}" type="pres">
      <dgm:prSet presAssocID="{7FC96466-3930-4ED9-BCC3-FB6AFD4F9A8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322CD-DD10-4E04-93CB-DA384A03E959}" type="pres">
      <dgm:prSet presAssocID="{7FC96466-3930-4ED9-BCC3-FB6AFD4F9A8A}" presName="hierChild4" presStyleCnt="0"/>
      <dgm:spPr/>
      <dgm:t>
        <a:bodyPr/>
        <a:lstStyle/>
        <a:p>
          <a:endParaRPr lang="en-US"/>
        </a:p>
      </dgm:t>
    </dgm:pt>
    <dgm:pt modelId="{4FF74024-DA40-494B-9CFD-200A9FB8E043}" type="pres">
      <dgm:prSet presAssocID="{B6D09951-2EB9-4CBC-8250-1125C84DBAE0}" presName="Name10" presStyleLbl="parChTrans1D2" presStyleIdx="3" presStyleCnt="5"/>
      <dgm:spPr/>
      <dgm:t>
        <a:bodyPr/>
        <a:lstStyle/>
        <a:p>
          <a:endParaRPr lang="en-US"/>
        </a:p>
      </dgm:t>
    </dgm:pt>
    <dgm:pt modelId="{ADA35E1C-7524-4E04-A3C8-D503EDB753D3}" type="pres">
      <dgm:prSet presAssocID="{BD87748F-46F9-4B4B-B055-4A3F8A5D016F}" presName="hierRoot2" presStyleCnt="0"/>
      <dgm:spPr/>
      <dgm:t>
        <a:bodyPr/>
        <a:lstStyle/>
        <a:p>
          <a:endParaRPr lang="en-US"/>
        </a:p>
      </dgm:t>
    </dgm:pt>
    <dgm:pt modelId="{8B434672-55CF-4B57-AA07-56B1BAC61F2E}" type="pres">
      <dgm:prSet presAssocID="{BD87748F-46F9-4B4B-B055-4A3F8A5D016F}" presName="composite2" presStyleCnt="0"/>
      <dgm:spPr/>
      <dgm:t>
        <a:bodyPr/>
        <a:lstStyle/>
        <a:p>
          <a:endParaRPr lang="en-US"/>
        </a:p>
      </dgm:t>
    </dgm:pt>
    <dgm:pt modelId="{75D79646-877D-43FA-A157-0A998AF49372}" type="pres">
      <dgm:prSet presAssocID="{BD87748F-46F9-4B4B-B055-4A3F8A5D016F}" presName="background2" presStyleLbl="node2" presStyleIdx="3" presStyleCnt="5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3DDCB5F-BDD2-45D4-95F1-590D049E368D}" type="pres">
      <dgm:prSet presAssocID="{BD87748F-46F9-4B4B-B055-4A3F8A5D016F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D4B3A-3B85-4CEB-B0E9-E65AD886F895}" type="pres">
      <dgm:prSet presAssocID="{BD87748F-46F9-4B4B-B055-4A3F8A5D016F}" presName="hierChild3" presStyleCnt="0"/>
      <dgm:spPr/>
      <dgm:t>
        <a:bodyPr/>
        <a:lstStyle/>
        <a:p>
          <a:endParaRPr lang="en-US"/>
        </a:p>
      </dgm:t>
    </dgm:pt>
    <dgm:pt modelId="{711B840A-28E7-4B19-8C7A-EA2EE309CC55}" type="pres">
      <dgm:prSet presAssocID="{93B0F586-6D2C-4075-9A8D-25F8B5F6CDA1}" presName="Name10" presStyleLbl="parChTrans1D2" presStyleIdx="4" presStyleCnt="5"/>
      <dgm:spPr/>
      <dgm:t>
        <a:bodyPr/>
        <a:lstStyle/>
        <a:p>
          <a:endParaRPr lang="en-US"/>
        </a:p>
      </dgm:t>
    </dgm:pt>
    <dgm:pt modelId="{C6B22E3B-8CBA-4A2C-ABE1-AB5E93EF623D}" type="pres">
      <dgm:prSet presAssocID="{8C9158C6-8BFE-4B0A-87A7-945F6C5EEE07}" presName="hierRoot2" presStyleCnt="0"/>
      <dgm:spPr/>
      <dgm:t>
        <a:bodyPr/>
        <a:lstStyle/>
        <a:p>
          <a:endParaRPr lang="en-US"/>
        </a:p>
      </dgm:t>
    </dgm:pt>
    <dgm:pt modelId="{BCAD81D9-F644-4E62-9063-A99291ED8500}" type="pres">
      <dgm:prSet presAssocID="{8C9158C6-8BFE-4B0A-87A7-945F6C5EEE07}" presName="composite2" presStyleCnt="0"/>
      <dgm:spPr/>
      <dgm:t>
        <a:bodyPr/>
        <a:lstStyle/>
        <a:p>
          <a:endParaRPr lang="en-US"/>
        </a:p>
      </dgm:t>
    </dgm:pt>
    <dgm:pt modelId="{67CA624D-23AF-4922-BB7F-B642E0F7379A}" type="pres">
      <dgm:prSet presAssocID="{8C9158C6-8BFE-4B0A-87A7-945F6C5EEE07}" presName="background2" presStyleLbl="node2" presStyleIdx="4" presStyleCnt="5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BFD6B33-F6DD-427F-AA45-5017AB5BE034}" type="pres">
      <dgm:prSet presAssocID="{8C9158C6-8BFE-4B0A-87A7-945F6C5EEE07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59157A-C42F-4AE9-8471-6FB9DBDC127F}" type="pres">
      <dgm:prSet presAssocID="{8C9158C6-8BFE-4B0A-87A7-945F6C5EEE07}" presName="hierChild3" presStyleCnt="0"/>
      <dgm:spPr/>
      <dgm:t>
        <a:bodyPr/>
        <a:lstStyle/>
        <a:p>
          <a:endParaRPr lang="en-US"/>
        </a:p>
      </dgm:t>
    </dgm:pt>
  </dgm:ptLst>
  <dgm:cxnLst>
    <dgm:cxn modelId="{AA8D16CF-65AC-41CA-AC8A-DCB5B8EB26AD}" type="presOf" srcId="{93B0F586-6D2C-4075-9A8D-25F8B5F6CDA1}" destId="{711B840A-28E7-4B19-8C7A-EA2EE309CC55}" srcOrd="0" destOrd="0" presId="urn:microsoft.com/office/officeart/2005/8/layout/hierarchy1"/>
    <dgm:cxn modelId="{02260DAC-E530-47FF-8E2A-13DBC2310617}" srcId="{80173C21-C9CF-4739-A338-0FBE3BBEB452}" destId="{3778D2DE-8334-43A1-B3F5-708F50454AF9}" srcOrd="1" destOrd="0" parTransId="{FC1DA52B-F44A-4FF7-803E-19BB16884347}" sibTransId="{6F39ADE9-E3A6-4DBD-91FB-ECAF37C7E758}"/>
    <dgm:cxn modelId="{3E36E7B6-88FE-419E-985B-802ECC073D92}" type="presOf" srcId="{80173C21-C9CF-4739-A338-0FBE3BBEB452}" destId="{A8932CD3-C990-41C8-BD0B-FD43ECF1E110}" srcOrd="0" destOrd="0" presId="urn:microsoft.com/office/officeart/2005/8/layout/hierarchy1"/>
    <dgm:cxn modelId="{56F7A068-5003-43BE-9608-207E47E5077F}" type="presOf" srcId="{BD87748F-46F9-4B4B-B055-4A3F8A5D016F}" destId="{93DDCB5F-BDD2-45D4-95F1-590D049E368D}" srcOrd="0" destOrd="0" presId="urn:microsoft.com/office/officeart/2005/8/layout/hierarchy1"/>
    <dgm:cxn modelId="{C7D0EEC6-E1FD-46DC-8563-C794D42FE757}" srcId="{80173C21-C9CF-4739-A338-0FBE3BBEB452}" destId="{EF2FCCF4-25AC-4FEE-8B34-09C3B02B484C}" srcOrd="2" destOrd="0" parTransId="{12332612-0C3C-4F7A-9721-82B6FCC69EF3}" sibTransId="{243D00F6-1026-469F-9DFA-110520AE8603}"/>
    <dgm:cxn modelId="{94D1D07C-DACA-4713-A622-F242BFAE5200}" type="presOf" srcId="{7FC96466-3930-4ED9-BCC3-FB6AFD4F9A8A}" destId="{86B1EE9E-8E57-4BDB-A5A1-8424B8033CE1}" srcOrd="0" destOrd="0" presId="urn:microsoft.com/office/officeart/2005/8/layout/hierarchy1"/>
    <dgm:cxn modelId="{35FBDBA1-F360-49FE-A28C-03860E54F17C}" srcId="{80173C21-C9CF-4739-A338-0FBE3BBEB452}" destId="{BD87748F-46F9-4B4B-B055-4A3F8A5D016F}" srcOrd="3" destOrd="0" parTransId="{B6D09951-2EB9-4CBC-8250-1125C84DBAE0}" sibTransId="{DC922754-8B47-4253-8364-45421E6858A3}"/>
    <dgm:cxn modelId="{9C7FA981-5C76-484F-85CB-509EB90B6303}" srcId="{EF2FCCF4-25AC-4FEE-8B34-09C3B02B484C}" destId="{6B9CFBE6-E3D4-4268-A2C0-A0EDDFF534BF}" srcOrd="1" destOrd="0" parTransId="{C18A4081-F5AA-4463-B717-EF16C5518638}" sibTransId="{80742E2A-2545-49A6-BA48-5A20AC637E54}"/>
    <dgm:cxn modelId="{6559E9EC-5D68-4AAB-A6B9-E8CABF99C359}" type="presOf" srcId="{FC1DA52B-F44A-4FF7-803E-19BB16884347}" destId="{834E69E9-8C59-4123-9FE4-C1FFE21FC748}" srcOrd="0" destOrd="0" presId="urn:microsoft.com/office/officeart/2005/8/layout/hierarchy1"/>
    <dgm:cxn modelId="{8DD99462-1D84-4141-84C3-204B2415A4F6}" type="presOf" srcId="{6B9CFBE6-E3D4-4268-A2C0-A0EDDFF534BF}" destId="{059DC607-FBE6-41B2-9D16-71536358F980}" srcOrd="0" destOrd="0" presId="urn:microsoft.com/office/officeart/2005/8/layout/hierarchy1"/>
    <dgm:cxn modelId="{E19F58E4-7760-4281-8D22-707A18E97096}" type="presOf" srcId="{394ADB66-0C48-45D3-8D4B-9085F863D203}" destId="{B1C7AD33-B3F0-4C88-8C81-668E32744C91}" srcOrd="0" destOrd="0" presId="urn:microsoft.com/office/officeart/2005/8/layout/hierarchy1"/>
    <dgm:cxn modelId="{2CACBE81-A160-4619-8053-FCD4390005D9}" type="presOf" srcId="{12332612-0C3C-4F7A-9721-82B6FCC69EF3}" destId="{28801B3C-4A60-49F8-A92C-D57373E5FF4E}" srcOrd="0" destOrd="0" presId="urn:microsoft.com/office/officeart/2005/8/layout/hierarchy1"/>
    <dgm:cxn modelId="{A855CC04-ADC8-4381-ABA9-B4C28CA2A287}" type="presOf" srcId="{032D3722-0BAE-4877-A13C-12AD8AD85307}" destId="{06BAE34E-7767-4414-951F-4910FB40E198}" srcOrd="0" destOrd="0" presId="urn:microsoft.com/office/officeart/2005/8/layout/hierarchy1"/>
    <dgm:cxn modelId="{122E5D1B-0639-4B71-B7C4-54800445E7C2}" type="presOf" srcId="{C18A4081-F5AA-4463-B717-EF16C5518638}" destId="{D3D6274E-7A53-4535-8DDB-6FEFD9595D6A}" srcOrd="0" destOrd="0" presId="urn:microsoft.com/office/officeart/2005/8/layout/hierarchy1"/>
    <dgm:cxn modelId="{7D8CC47E-B4E5-4ED3-89CE-786C76CB409D}" type="presOf" srcId="{B6D09951-2EB9-4CBC-8250-1125C84DBAE0}" destId="{4FF74024-DA40-494B-9CFD-200A9FB8E043}" srcOrd="0" destOrd="0" presId="urn:microsoft.com/office/officeart/2005/8/layout/hierarchy1"/>
    <dgm:cxn modelId="{CB160BDD-E642-4437-9DD7-E1FE6695605B}" srcId="{EF2FCCF4-25AC-4FEE-8B34-09C3B02B484C}" destId="{08F07569-7C04-473C-BFFB-E5884E2E5B40}" srcOrd="0" destOrd="0" parTransId="{65DF3A74-DB32-4183-9B21-D380F5229B63}" sibTransId="{6E90EC16-641A-495F-A943-6B068EB6C361}"/>
    <dgm:cxn modelId="{090161F7-0B16-4931-A074-9D5D1A8263DA}" type="presOf" srcId="{61B430A5-42CC-4B1C-B9C9-F6024E79EDE2}" destId="{82F2EB95-B8C8-43A0-93D9-B6B8001C032D}" srcOrd="0" destOrd="0" presId="urn:microsoft.com/office/officeart/2005/8/layout/hierarchy1"/>
    <dgm:cxn modelId="{51A30C90-4D7D-44C1-833B-6E69E5E91BAE}" srcId="{453976CC-9764-4248-9089-F5BCE1749815}" destId="{80173C21-C9CF-4739-A338-0FBE3BBEB452}" srcOrd="0" destOrd="0" parTransId="{D7151709-3B6E-4F23-9E0D-5C5459ACF7E5}" sibTransId="{EB033CCB-2C88-4919-957E-EAA359F75F49}"/>
    <dgm:cxn modelId="{6BD1FD4D-48D7-4B73-8D46-E3DB5EA2DE65}" srcId="{80173C21-C9CF-4739-A338-0FBE3BBEB452}" destId="{61B430A5-42CC-4B1C-B9C9-F6024E79EDE2}" srcOrd="0" destOrd="0" parTransId="{394ADB66-0C48-45D3-8D4B-9085F863D203}" sibTransId="{E02D4830-6B56-49E5-B305-4097C494889F}"/>
    <dgm:cxn modelId="{6A411F87-0878-48DB-BEBD-DDB64684938F}" srcId="{EF2FCCF4-25AC-4FEE-8B34-09C3B02B484C}" destId="{7FC96466-3930-4ED9-BCC3-FB6AFD4F9A8A}" srcOrd="2" destOrd="0" parTransId="{032D3722-0BAE-4877-A13C-12AD8AD85307}" sibTransId="{15030053-1D1D-4669-8768-48F7C6197C32}"/>
    <dgm:cxn modelId="{49A3599A-D803-4495-81B6-7605E1AAB037}" type="presOf" srcId="{08F07569-7C04-473C-BFFB-E5884E2E5B40}" destId="{71C7353B-9A2B-4A80-BEAE-110B4EA16BEF}" srcOrd="0" destOrd="0" presId="urn:microsoft.com/office/officeart/2005/8/layout/hierarchy1"/>
    <dgm:cxn modelId="{826FF78B-807A-49CF-B423-0CAF70C1B75B}" srcId="{80173C21-C9CF-4739-A338-0FBE3BBEB452}" destId="{8C9158C6-8BFE-4B0A-87A7-945F6C5EEE07}" srcOrd="4" destOrd="0" parTransId="{93B0F586-6D2C-4075-9A8D-25F8B5F6CDA1}" sibTransId="{FDC9130A-4E2B-4E4A-BDAC-35896393D7E5}"/>
    <dgm:cxn modelId="{B64ECC61-0689-4A64-8E01-AB8C744809A4}" type="presOf" srcId="{453976CC-9764-4248-9089-F5BCE1749815}" destId="{72CAF259-D878-48D3-A44A-F9E39B213344}" srcOrd="0" destOrd="0" presId="urn:microsoft.com/office/officeart/2005/8/layout/hierarchy1"/>
    <dgm:cxn modelId="{82E7CB92-75C0-4070-B2A0-4683EF02C45E}" type="presOf" srcId="{EF2FCCF4-25AC-4FEE-8B34-09C3B02B484C}" destId="{EE98BC8A-0D3E-4230-8D97-BAF94A90E1D3}" srcOrd="0" destOrd="0" presId="urn:microsoft.com/office/officeart/2005/8/layout/hierarchy1"/>
    <dgm:cxn modelId="{E73BA9BE-8004-4CAF-8D83-CCECDCCD35C0}" type="presOf" srcId="{65DF3A74-DB32-4183-9B21-D380F5229B63}" destId="{2C60A9C4-2666-4ECB-B921-BEFC3A58B9FC}" srcOrd="0" destOrd="0" presId="urn:microsoft.com/office/officeart/2005/8/layout/hierarchy1"/>
    <dgm:cxn modelId="{78EF8077-078D-4365-8663-DAB7E2EC75F7}" type="presOf" srcId="{3778D2DE-8334-43A1-B3F5-708F50454AF9}" destId="{38FD5CC0-7C6F-4BF3-AFA7-B52E421C4356}" srcOrd="0" destOrd="0" presId="urn:microsoft.com/office/officeart/2005/8/layout/hierarchy1"/>
    <dgm:cxn modelId="{E9B255EA-9A02-4FA2-A62A-937C92E9C26F}" type="presOf" srcId="{8C9158C6-8BFE-4B0A-87A7-945F6C5EEE07}" destId="{FBFD6B33-F6DD-427F-AA45-5017AB5BE034}" srcOrd="0" destOrd="0" presId="urn:microsoft.com/office/officeart/2005/8/layout/hierarchy1"/>
    <dgm:cxn modelId="{BE11A08F-2549-400D-86E9-FE929692673A}" type="presParOf" srcId="{72CAF259-D878-48D3-A44A-F9E39B213344}" destId="{F45E8420-866A-405B-9D1B-1263B57C0A38}" srcOrd="0" destOrd="0" presId="urn:microsoft.com/office/officeart/2005/8/layout/hierarchy1"/>
    <dgm:cxn modelId="{E1E4B3BF-2097-4031-A5AA-08981D58E802}" type="presParOf" srcId="{F45E8420-866A-405B-9D1B-1263B57C0A38}" destId="{31CDD361-E455-440D-AB4D-7E7FC72E90D7}" srcOrd="0" destOrd="0" presId="urn:microsoft.com/office/officeart/2005/8/layout/hierarchy1"/>
    <dgm:cxn modelId="{63B482DD-FB53-407C-9E72-56B93B28E271}" type="presParOf" srcId="{31CDD361-E455-440D-AB4D-7E7FC72E90D7}" destId="{F0E7BE8B-8451-4A15-A170-6FEBE37A1952}" srcOrd="0" destOrd="0" presId="urn:microsoft.com/office/officeart/2005/8/layout/hierarchy1"/>
    <dgm:cxn modelId="{C1485C86-7038-4647-ADA2-10F8CF7B7AAB}" type="presParOf" srcId="{31CDD361-E455-440D-AB4D-7E7FC72E90D7}" destId="{A8932CD3-C990-41C8-BD0B-FD43ECF1E110}" srcOrd="1" destOrd="0" presId="urn:microsoft.com/office/officeart/2005/8/layout/hierarchy1"/>
    <dgm:cxn modelId="{83E23D3C-91FF-4344-B60E-8EE32360ED69}" type="presParOf" srcId="{F45E8420-866A-405B-9D1B-1263B57C0A38}" destId="{04C0477A-ABAF-4416-B4D1-7F65921DC30D}" srcOrd="1" destOrd="0" presId="urn:microsoft.com/office/officeart/2005/8/layout/hierarchy1"/>
    <dgm:cxn modelId="{FF142961-C8AC-42CA-90C0-B5A8277E8296}" type="presParOf" srcId="{04C0477A-ABAF-4416-B4D1-7F65921DC30D}" destId="{B1C7AD33-B3F0-4C88-8C81-668E32744C91}" srcOrd="0" destOrd="0" presId="urn:microsoft.com/office/officeart/2005/8/layout/hierarchy1"/>
    <dgm:cxn modelId="{CB12E8B3-76F5-44DB-90D3-CF6D9F910912}" type="presParOf" srcId="{04C0477A-ABAF-4416-B4D1-7F65921DC30D}" destId="{97DFC8F6-42EC-4811-84A0-970A00A97D52}" srcOrd="1" destOrd="0" presId="urn:microsoft.com/office/officeart/2005/8/layout/hierarchy1"/>
    <dgm:cxn modelId="{E0E8CA49-D28E-40E6-92D5-449B9866D9DD}" type="presParOf" srcId="{97DFC8F6-42EC-4811-84A0-970A00A97D52}" destId="{C671051B-C80B-4534-9E57-D24805BDC686}" srcOrd="0" destOrd="0" presId="urn:microsoft.com/office/officeart/2005/8/layout/hierarchy1"/>
    <dgm:cxn modelId="{522C2FD9-FCDC-47AA-A942-844E5BE4EBE5}" type="presParOf" srcId="{C671051B-C80B-4534-9E57-D24805BDC686}" destId="{30D9B907-CD95-464F-B15F-1F30D3663BB6}" srcOrd="0" destOrd="0" presId="urn:microsoft.com/office/officeart/2005/8/layout/hierarchy1"/>
    <dgm:cxn modelId="{22BE9440-1150-4909-85C2-A7604B060D32}" type="presParOf" srcId="{C671051B-C80B-4534-9E57-D24805BDC686}" destId="{82F2EB95-B8C8-43A0-93D9-B6B8001C032D}" srcOrd="1" destOrd="0" presId="urn:microsoft.com/office/officeart/2005/8/layout/hierarchy1"/>
    <dgm:cxn modelId="{05763A89-297A-4C58-876D-F313D1A0C4D0}" type="presParOf" srcId="{97DFC8F6-42EC-4811-84A0-970A00A97D52}" destId="{9EE4132B-1218-4599-80CF-2AB65AAAD7B2}" srcOrd="1" destOrd="0" presId="urn:microsoft.com/office/officeart/2005/8/layout/hierarchy1"/>
    <dgm:cxn modelId="{206D94E9-CFCE-42E0-9866-D4EC099303B6}" type="presParOf" srcId="{04C0477A-ABAF-4416-B4D1-7F65921DC30D}" destId="{834E69E9-8C59-4123-9FE4-C1FFE21FC748}" srcOrd="2" destOrd="0" presId="urn:microsoft.com/office/officeart/2005/8/layout/hierarchy1"/>
    <dgm:cxn modelId="{DCDD3724-AB56-4058-809A-E98F87D46698}" type="presParOf" srcId="{04C0477A-ABAF-4416-B4D1-7F65921DC30D}" destId="{FD38F103-77BF-494A-A443-6150AA057750}" srcOrd="3" destOrd="0" presId="urn:microsoft.com/office/officeart/2005/8/layout/hierarchy1"/>
    <dgm:cxn modelId="{B6D101F3-5C9F-45CA-B917-465EB41B84ED}" type="presParOf" srcId="{FD38F103-77BF-494A-A443-6150AA057750}" destId="{27119E2A-B421-475F-AF94-DA0B51E3E078}" srcOrd="0" destOrd="0" presId="urn:microsoft.com/office/officeart/2005/8/layout/hierarchy1"/>
    <dgm:cxn modelId="{7FEB9832-0C43-4F7A-BFAC-956656289500}" type="presParOf" srcId="{27119E2A-B421-475F-AF94-DA0B51E3E078}" destId="{B9EFCAE7-ADA7-45C7-91A2-1B2F162D430D}" srcOrd="0" destOrd="0" presId="urn:microsoft.com/office/officeart/2005/8/layout/hierarchy1"/>
    <dgm:cxn modelId="{32FA128C-4293-4B97-8613-804D3B0DE0A5}" type="presParOf" srcId="{27119E2A-B421-475F-AF94-DA0B51E3E078}" destId="{38FD5CC0-7C6F-4BF3-AFA7-B52E421C4356}" srcOrd="1" destOrd="0" presId="urn:microsoft.com/office/officeart/2005/8/layout/hierarchy1"/>
    <dgm:cxn modelId="{462E1B6B-7BFE-43A6-A350-F2B14B02DC4D}" type="presParOf" srcId="{FD38F103-77BF-494A-A443-6150AA057750}" destId="{3B509DD0-668F-4B46-873B-07C1B1FA7A80}" srcOrd="1" destOrd="0" presId="urn:microsoft.com/office/officeart/2005/8/layout/hierarchy1"/>
    <dgm:cxn modelId="{0F27F5D5-1886-48D7-B6A0-914108E10087}" type="presParOf" srcId="{04C0477A-ABAF-4416-B4D1-7F65921DC30D}" destId="{28801B3C-4A60-49F8-A92C-D57373E5FF4E}" srcOrd="4" destOrd="0" presId="urn:microsoft.com/office/officeart/2005/8/layout/hierarchy1"/>
    <dgm:cxn modelId="{58E2895F-EFAF-4AD1-A991-14EA1382D9CD}" type="presParOf" srcId="{04C0477A-ABAF-4416-B4D1-7F65921DC30D}" destId="{52C6A826-E6CD-4D3D-8B69-5F0DA9352DE5}" srcOrd="5" destOrd="0" presId="urn:microsoft.com/office/officeart/2005/8/layout/hierarchy1"/>
    <dgm:cxn modelId="{E16C52C2-B43B-4899-82F7-F2ECF22551D1}" type="presParOf" srcId="{52C6A826-E6CD-4D3D-8B69-5F0DA9352DE5}" destId="{6A227CD7-8B13-44B9-8B7A-DA8200521510}" srcOrd="0" destOrd="0" presId="urn:microsoft.com/office/officeart/2005/8/layout/hierarchy1"/>
    <dgm:cxn modelId="{1FAA4326-26BD-4DE6-8159-FCA07B9BAF3B}" type="presParOf" srcId="{6A227CD7-8B13-44B9-8B7A-DA8200521510}" destId="{8EC33199-A51E-46D3-8123-D518AB41CEAC}" srcOrd="0" destOrd="0" presId="urn:microsoft.com/office/officeart/2005/8/layout/hierarchy1"/>
    <dgm:cxn modelId="{474611F4-055D-498F-A3BA-63AFB56C7F6E}" type="presParOf" srcId="{6A227CD7-8B13-44B9-8B7A-DA8200521510}" destId="{EE98BC8A-0D3E-4230-8D97-BAF94A90E1D3}" srcOrd="1" destOrd="0" presId="urn:microsoft.com/office/officeart/2005/8/layout/hierarchy1"/>
    <dgm:cxn modelId="{9900D5A0-D7B3-4826-8ED6-F1CD427CDD12}" type="presParOf" srcId="{52C6A826-E6CD-4D3D-8B69-5F0DA9352DE5}" destId="{D3519484-8418-4681-B0CB-1B07F5BF0617}" srcOrd="1" destOrd="0" presId="urn:microsoft.com/office/officeart/2005/8/layout/hierarchy1"/>
    <dgm:cxn modelId="{79FD5316-1C08-4518-9284-BF64706ACF00}" type="presParOf" srcId="{D3519484-8418-4681-B0CB-1B07F5BF0617}" destId="{2C60A9C4-2666-4ECB-B921-BEFC3A58B9FC}" srcOrd="0" destOrd="0" presId="urn:microsoft.com/office/officeart/2005/8/layout/hierarchy1"/>
    <dgm:cxn modelId="{86FDB50B-A5F4-4A03-8310-E1F2DDC33F8A}" type="presParOf" srcId="{D3519484-8418-4681-B0CB-1B07F5BF0617}" destId="{3E3E2D9A-153E-4CA0-A1D2-C85E2BF64382}" srcOrd="1" destOrd="0" presId="urn:microsoft.com/office/officeart/2005/8/layout/hierarchy1"/>
    <dgm:cxn modelId="{47388309-2F29-4F5A-8F30-4D5B529FF76C}" type="presParOf" srcId="{3E3E2D9A-153E-4CA0-A1D2-C85E2BF64382}" destId="{2B3AD8F6-48F2-4135-BA91-03D2186B5592}" srcOrd="0" destOrd="0" presId="urn:microsoft.com/office/officeart/2005/8/layout/hierarchy1"/>
    <dgm:cxn modelId="{55945C7D-799F-4949-A3C8-3B154D4F98D8}" type="presParOf" srcId="{2B3AD8F6-48F2-4135-BA91-03D2186B5592}" destId="{D1075DE7-C98B-43C2-9C4B-472D4D5C39CC}" srcOrd="0" destOrd="0" presId="urn:microsoft.com/office/officeart/2005/8/layout/hierarchy1"/>
    <dgm:cxn modelId="{5A75C368-858D-4199-9489-15E2E424B72C}" type="presParOf" srcId="{2B3AD8F6-48F2-4135-BA91-03D2186B5592}" destId="{71C7353B-9A2B-4A80-BEAE-110B4EA16BEF}" srcOrd="1" destOrd="0" presId="urn:microsoft.com/office/officeart/2005/8/layout/hierarchy1"/>
    <dgm:cxn modelId="{CCCFD30C-C3E6-48B3-AE4A-BF2F82D02E58}" type="presParOf" srcId="{3E3E2D9A-153E-4CA0-A1D2-C85E2BF64382}" destId="{E97BA19B-DBF7-45FA-ADD8-81D94422FED6}" srcOrd="1" destOrd="0" presId="urn:microsoft.com/office/officeart/2005/8/layout/hierarchy1"/>
    <dgm:cxn modelId="{8D0CB99F-511A-459D-A0CE-8BC84616058F}" type="presParOf" srcId="{D3519484-8418-4681-B0CB-1B07F5BF0617}" destId="{D3D6274E-7A53-4535-8DDB-6FEFD9595D6A}" srcOrd="2" destOrd="0" presId="urn:microsoft.com/office/officeart/2005/8/layout/hierarchy1"/>
    <dgm:cxn modelId="{6FB5B399-224E-4D07-8F11-F6505B96FFB8}" type="presParOf" srcId="{D3519484-8418-4681-B0CB-1B07F5BF0617}" destId="{A3DB5066-E0CB-40CC-9F6E-BEA2AFBEBE0E}" srcOrd="3" destOrd="0" presId="urn:microsoft.com/office/officeart/2005/8/layout/hierarchy1"/>
    <dgm:cxn modelId="{A84523ED-7041-48C0-9826-5508B9CEA43A}" type="presParOf" srcId="{A3DB5066-E0CB-40CC-9F6E-BEA2AFBEBE0E}" destId="{7139797D-92E8-4916-9845-E0AFD1AD1044}" srcOrd="0" destOrd="0" presId="urn:microsoft.com/office/officeart/2005/8/layout/hierarchy1"/>
    <dgm:cxn modelId="{CA644FC6-15D8-4B0E-B7E1-F96E005CABE3}" type="presParOf" srcId="{7139797D-92E8-4916-9845-E0AFD1AD1044}" destId="{7EA3BF8F-283A-4488-9B12-4C5EBBB54C94}" srcOrd="0" destOrd="0" presId="urn:microsoft.com/office/officeart/2005/8/layout/hierarchy1"/>
    <dgm:cxn modelId="{F49917D6-B504-4970-9EA2-FCC79DA410CB}" type="presParOf" srcId="{7139797D-92E8-4916-9845-E0AFD1AD1044}" destId="{059DC607-FBE6-41B2-9D16-71536358F980}" srcOrd="1" destOrd="0" presId="urn:microsoft.com/office/officeart/2005/8/layout/hierarchy1"/>
    <dgm:cxn modelId="{BBF38D03-C103-4600-8CCE-42643FCD3981}" type="presParOf" srcId="{A3DB5066-E0CB-40CC-9F6E-BEA2AFBEBE0E}" destId="{79A9525B-8E91-491C-B758-C33D27C4ECA6}" srcOrd="1" destOrd="0" presId="urn:microsoft.com/office/officeart/2005/8/layout/hierarchy1"/>
    <dgm:cxn modelId="{06917C03-E7F4-49AB-B57D-45C870BE03D8}" type="presParOf" srcId="{D3519484-8418-4681-B0CB-1B07F5BF0617}" destId="{06BAE34E-7767-4414-951F-4910FB40E198}" srcOrd="4" destOrd="0" presId="urn:microsoft.com/office/officeart/2005/8/layout/hierarchy1"/>
    <dgm:cxn modelId="{F95B89D7-4796-4504-8F59-EE15EA5ADA3B}" type="presParOf" srcId="{D3519484-8418-4681-B0CB-1B07F5BF0617}" destId="{E88A685A-1A53-4BBB-8D90-9EA5B28AC334}" srcOrd="5" destOrd="0" presId="urn:microsoft.com/office/officeart/2005/8/layout/hierarchy1"/>
    <dgm:cxn modelId="{FF9BEF50-F259-47D7-8281-C07D0963EDBA}" type="presParOf" srcId="{E88A685A-1A53-4BBB-8D90-9EA5B28AC334}" destId="{D8721F69-A605-4786-8403-041A1ED081CA}" srcOrd="0" destOrd="0" presId="urn:microsoft.com/office/officeart/2005/8/layout/hierarchy1"/>
    <dgm:cxn modelId="{2D2B4AD2-8978-4C09-B523-FF7BACF99166}" type="presParOf" srcId="{D8721F69-A605-4786-8403-041A1ED081CA}" destId="{16079577-A354-4200-BFC0-0317D576280B}" srcOrd="0" destOrd="0" presId="urn:microsoft.com/office/officeart/2005/8/layout/hierarchy1"/>
    <dgm:cxn modelId="{7DBBB9BC-3111-4E1E-A08B-52AA1E4D6B74}" type="presParOf" srcId="{D8721F69-A605-4786-8403-041A1ED081CA}" destId="{86B1EE9E-8E57-4BDB-A5A1-8424B8033CE1}" srcOrd="1" destOrd="0" presId="urn:microsoft.com/office/officeart/2005/8/layout/hierarchy1"/>
    <dgm:cxn modelId="{FBA3F39D-B982-40A5-A1A7-7B72E78C3740}" type="presParOf" srcId="{E88A685A-1A53-4BBB-8D90-9EA5B28AC334}" destId="{592322CD-DD10-4E04-93CB-DA384A03E959}" srcOrd="1" destOrd="0" presId="urn:microsoft.com/office/officeart/2005/8/layout/hierarchy1"/>
    <dgm:cxn modelId="{C70A379A-D6B0-4CBD-82F5-3C92BB2A16EA}" type="presParOf" srcId="{04C0477A-ABAF-4416-B4D1-7F65921DC30D}" destId="{4FF74024-DA40-494B-9CFD-200A9FB8E043}" srcOrd="6" destOrd="0" presId="urn:microsoft.com/office/officeart/2005/8/layout/hierarchy1"/>
    <dgm:cxn modelId="{6DB0567C-57AC-4EAD-ACA2-DE0F37BD1CA5}" type="presParOf" srcId="{04C0477A-ABAF-4416-B4D1-7F65921DC30D}" destId="{ADA35E1C-7524-4E04-A3C8-D503EDB753D3}" srcOrd="7" destOrd="0" presId="urn:microsoft.com/office/officeart/2005/8/layout/hierarchy1"/>
    <dgm:cxn modelId="{EFADAC59-95B0-4931-A8C3-890FCAB112FB}" type="presParOf" srcId="{ADA35E1C-7524-4E04-A3C8-D503EDB753D3}" destId="{8B434672-55CF-4B57-AA07-56B1BAC61F2E}" srcOrd="0" destOrd="0" presId="urn:microsoft.com/office/officeart/2005/8/layout/hierarchy1"/>
    <dgm:cxn modelId="{3BB8D169-22A2-4712-83A6-1821764EF4AE}" type="presParOf" srcId="{8B434672-55CF-4B57-AA07-56B1BAC61F2E}" destId="{75D79646-877D-43FA-A157-0A998AF49372}" srcOrd="0" destOrd="0" presId="urn:microsoft.com/office/officeart/2005/8/layout/hierarchy1"/>
    <dgm:cxn modelId="{14CF190F-1DE1-4A39-A3AD-F7CAF17BAD7E}" type="presParOf" srcId="{8B434672-55CF-4B57-AA07-56B1BAC61F2E}" destId="{93DDCB5F-BDD2-45D4-95F1-590D049E368D}" srcOrd="1" destOrd="0" presId="urn:microsoft.com/office/officeart/2005/8/layout/hierarchy1"/>
    <dgm:cxn modelId="{FC0875FA-A809-41C6-A107-FA2A520B10AD}" type="presParOf" srcId="{ADA35E1C-7524-4E04-A3C8-D503EDB753D3}" destId="{296D4B3A-3B85-4CEB-B0E9-E65AD886F895}" srcOrd="1" destOrd="0" presId="urn:microsoft.com/office/officeart/2005/8/layout/hierarchy1"/>
    <dgm:cxn modelId="{350FC693-7F3E-4F2E-AC81-B14843BD474F}" type="presParOf" srcId="{04C0477A-ABAF-4416-B4D1-7F65921DC30D}" destId="{711B840A-28E7-4B19-8C7A-EA2EE309CC55}" srcOrd="8" destOrd="0" presId="urn:microsoft.com/office/officeart/2005/8/layout/hierarchy1"/>
    <dgm:cxn modelId="{CE1295E7-CAE1-4D11-AB2D-D539CC561F15}" type="presParOf" srcId="{04C0477A-ABAF-4416-B4D1-7F65921DC30D}" destId="{C6B22E3B-8CBA-4A2C-ABE1-AB5E93EF623D}" srcOrd="9" destOrd="0" presId="urn:microsoft.com/office/officeart/2005/8/layout/hierarchy1"/>
    <dgm:cxn modelId="{1E8043E1-2CD8-4868-8851-EA55ED71ED5D}" type="presParOf" srcId="{C6B22E3B-8CBA-4A2C-ABE1-AB5E93EF623D}" destId="{BCAD81D9-F644-4E62-9063-A99291ED8500}" srcOrd="0" destOrd="0" presId="urn:microsoft.com/office/officeart/2005/8/layout/hierarchy1"/>
    <dgm:cxn modelId="{F6C98478-F885-4745-B310-1BBCFFE906C8}" type="presParOf" srcId="{BCAD81D9-F644-4E62-9063-A99291ED8500}" destId="{67CA624D-23AF-4922-BB7F-B642E0F7379A}" srcOrd="0" destOrd="0" presId="urn:microsoft.com/office/officeart/2005/8/layout/hierarchy1"/>
    <dgm:cxn modelId="{906EEC48-4B5C-4114-AE36-F8C2E03264A5}" type="presParOf" srcId="{BCAD81D9-F644-4E62-9063-A99291ED8500}" destId="{FBFD6B33-F6DD-427F-AA45-5017AB5BE034}" srcOrd="1" destOrd="0" presId="urn:microsoft.com/office/officeart/2005/8/layout/hierarchy1"/>
    <dgm:cxn modelId="{091E37EA-6BC8-4C01-BC14-F07DEF944828}" type="presParOf" srcId="{C6B22E3B-8CBA-4A2C-ABE1-AB5E93EF623D}" destId="{5659157A-C42F-4AE9-8471-6FB9DBDC12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3976CC-9764-4248-9089-F5BCE1749815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173C21-C9CF-4739-A338-0FBE3BBEB452}">
      <dgm:prSet phldrT="[Text]"/>
      <dgm:spPr/>
      <dgm:t>
        <a:bodyPr/>
        <a:lstStyle/>
        <a:p>
          <a:r>
            <a:rPr lang="en-US" dirty="0" smtClean="0"/>
            <a:t>Measurable Skill Gain</a:t>
          </a:r>
          <a:endParaRPr lang="en-US" dirty="0"/>
        </a:p>
      </dgm:t>
    </dgm:pt>
    <dgm:pt modelId="{D7151709-3B6E-4F23-9E0D-5C5459ACF7E5}" type="parTrans" cxnId="{51A30C90-4D7D-44C1-833B-6E69E5E91BAE}">
      <dgm:prSet/>
      <dgm:spPr/>
      <dgm:t>
        <a:bodyPr/>
        <a:lstStyle/>
        <a:p>
          <a:endParaRPr lang="en-US"/>
        </a:p>
      </dgm:t>
    </dgm:pt>
    <dgm:pt modelId="{EB033CCB-2C88-4919-957E-EAA359F75F49}" type="sibTrans" cxnId="{51A30C90-4D7D-44C1-833B-6E69E5E91BAE}">
      <dgm:prSet/>
      <dgm:spPr/>
      <dgm:t>
        <a:bodyPr/>
        <a:lstStyle/>
        <a:p>
          <a:endParaRPr lang="en-US"/>
        </a:p>
      </dgm:t>
    </dgm:pt>
    <dgm:pt modelId="{61B430A5-42CC-4B1C-B9C9-F6024E79EDE2}">
      <dgm:prSet phldrT="[Text]"/>
      <dgm:spPr/>
      <dgm:t>
        <a:bodyPr/>
        <a:lstStyle/>
        <a:p>
          <a:r>
            <a:rPr lang="en-US" dirty="0" smtClean="0"/>
            <a:t>Secondary Diploma/ Equivalent</a:t>
          </a:r>
          <a:endParaRPr lang="en-US" dirty="0"/>
        </a:p>
      </dgm:t>
    </dgm:pt>
    <dgm:pt modelId="{394ADB66-0C48-45D3-8D4B-9085F863D203}" type="parTrans" cxnId="{6BD1FD4D-48D7-4B73-8D46-E3DB5EA2DE65}">
      <dgm:prSet/>
      <dgm:spPr/>
      <dgm:t>
        <a:bodyPr/>
        <a:lstStyle/>
        <a:p>
          <a:endParaRPr lang="en-US"/>
        </a:p>
      </dgm:t>
    </dgm:pt>
    <dgm:pt modelId="{E02D4830-6B56-49E5-B305-4097C494889F}" type="sibTrans" cxnId="{6BD1FD4D-48D7-4B73-8D46-E3DB5EA2DE65}">
      <dgm:prSet/>
      <dgm:spPr/>
      <dgm:t>
        <a:bodyPr/>
        <a:lstStyle/>
        <a:p>
          <a:endParaRPr lang="en-US"/>
        </a:p>
      </dgm:t>
    </dgm:pt>
    <dgm:pt modelId="{BD87748F-46F9-4B4B-B055-4A3F8A5D016F}">
      <dgm:prSet phldrT="[Text]"/>
      <dgm:spPr/>
      <dgm:t>
        <a:bodyPr/>
        <a:lstStyle/>
        <a:p>
          <a:r>
            <a:rPr lang="en-US" dirty="0" smtClean="0"/>
            <a:t>Progress toward Milestones</a:t>
          </a:r>
          <a:endParaRPr lang="en-US" dirty="0"/>
        </a:p>
      </dgm:t>
    </dgm:pt>
    <dgm:pt modelId="{B6D09951-2EB9-4CBC-8250-1125C84DBAE0}" type="parTrans" cxnId="{35FBDBA1-F360-49FE-A28C-03860E54F17C}">
      <dgm:prSet/>
      <dgm:spPr/>
      <dgm:t>
        <a:bodyPr/>
        <a:lstStyle/>
        <a:p>
          <a:endParaRPr lang="en-US"/>
        </a:p>
      </dgm:t>
    </dgm:pt>
    <dgm:pt modelId="{DC922754-8B47-4253-8364-45421E6858A3}" type="sibTrans" cxnId="{35FBDBA1-F360-49FE-A28C-03860E54F17C}">
      <dgm:prSet/>
      <dgm:spPr/>
      <dgm:t>
        <a:bodyPr/>
        <a:lstStyle/>
        <a:p>
          <a:endParaRPr lang="en-US"/>
        </a:p>
      </dgm:t>
    </dgm:pt>
    <dgm:pt modelId="{3778D2DE-8334-43A1-B3F5-708F50454AF9}">
      <dgm:prSet phldrT="[Text]"/>
      <dgm:spPr/>
      <dgm:t>
        <a:bodyPr/>
        <a:lstStyle/>
        <a:p>
          <a:r>
            <a:rPr lang="en-US" dirty="0" smtClean="0"/>
            <a:t>Secondary or Post-Secondary Transcript</a:t>
          </a:r>
          <a:endParaRPr lang="en-US" dirty="0"/>
        </a:p>
      </dgm:t>
    </dgm:pt>
    <dgm:pt modelId="{FC1DA52B-F44A-4FF7-803E-19BB16884347}" type="parTrans" cxnId="{02260DAC-E530-47FF-8E2A-13DBC2310617}">
      <dgm:prSet/>
      <dgm:spPr/>
      <dgm:t>
        <a:bodyPr/>
        <a:lstStyle/>
        <a:p>
          <a:endParaRPr lang="en-US"/>
        </a:p>
      </dgm:t>
    </dgm:pt>
    <dgm:pt modelId="{6F39ADE9-E3A6-4DBD-91FB-ECAF37C7E758}" type="sibTrans" cxnId="{02260DAC-E530-47FF-8E2A-13DBC2310617}">
      <dgm:prSet/>
      <dgm:spPr/>
      <dgm:t>
        <a:bodyPr/>
        <a:lstStyle/>
        <a:p>
          <a:endParaRPr lang="en-US"/>
        </a:p>
      </dgm:t>
    </dgm:pt>
    <dgm:pt modelId="{7FC96466-3930-4ED9-BCC3-FB6AFD4F9A8A}">
      <dgm:prSet phldrT="[Text]"/>
      <dgm:spPr/>
      <dgm:t>
        <a:bodyPr/>
        <a:lstStyle/>
        <a:p>
          <a:r>
            <a:rPr lang="en-US" dirty="0" smtClean="0"/>
            <a:t>Program Exit + Entry into Postsecondary Education</a:t>
          </a:r>
          <a:br>
            <a:rPr lang="en-US" dirty="0" smtClean="0"/>
          </a:br>
          <a:r>
            <a:rPr lang="en-US" i="1" dirty="0" smtClean="0"/>
            <a:t>in the program year</a:t>
          </a:r>
          <a:endParaRPr lang="en-US" dirty="0"/>
        </a:p>
      </dgm:t>
    </dgm:pt>
    <dgm:pt modelId="{032D3722-0BAE-4877-A13C-12AD8AD85307}" type="parTrans" cxnId="{6A411F87-0878-48DB-BEBD-DDB64684938F}">
      <dgm:prSet/>
      <dgm:spPr/>
      <dgm:t>
        <a:bodyPr/>
        <a:lstStyle/>
        <a:p>
          <a:endParaRPr lang="en-US"/>
        </a:p>
      </dgm:t>
    </dgm:pt>
    <dgm:pt modelId="{15030053-1D1D-4669-8768-48F7C6197C32}" type="sibTrans" cxnId="{6A411F87-0878-48DB-BEBD-DDB64684938F}">
      <dgm:prSet/>
      <dgm:spPr/>
      <dgm:t>
        <a:bodyPr/>
        <a:lstStyle/>
        <a:p>
          <a:endParaRPr lang="en-US"/>
        </a:p>
      </dgm:t>
    </dgm:pt>
    <dgm:pt modelId="{EF2FCCF4-25AC-4FEE-8B34-09C3B02B484C}">
      <dgm:prSet phldrT="[Text]"/>
      <dgm:spPr/>
      <dgm:t>
        <a:bodyPr/>
        <a:lstStyle/>
        <a:p>
          <a:r>
            <a:rPr lang="en-US" dirty="0" smtClean="0"/>
            <a:t>Educational Functioning Level Gain</a:t>
          </a:r>
          <a:endParaRPr lang="en-US" dirty="0"/>
        </a:p>
      </dgm:t>
    </dgm:pt>
    <dgm:pt modelId="{12332612-0C3C-4F7A-9721-82B6FCC69EF3}" type="parTrans" cxnId="{C7D0EEC6-E1FD-46DC-8563-C794D42FE757}">
      <dgm:prSet/>
      <dgm:spPr/>
      <dgm:t>
        <a:bodyPr/>
        <a:lstStyle/>
        <a:p>
          <a:endParaRPr lang="en-US"/>
        </a:p>
      </dgm:t>
    </dgm:pt>
    <dgm:pt modelId="{243D00F6-1026-469F-9DFA-110520AE8603}" type="sibTrans" cxnId="{C7D0EEC6-E1FD-46DC-8563-C794D42FE757}">
      <dgm:prSet/>
      <dgm:spPr/>
      <dgm:t>
        <a:bodyPr/>
        <a:lstStyle/>
        <a:p>
          <a:endParaRPr lang="en-US"/>
        </a:p>
      </dgm:t>
    </dgm:pt>
    <dgm:pt modelId="{08F07569-7C04-473C-BFFB-E5884E2E5B40}">
      <dgm:prSet phldrT="[Text]"/>
      <dgm:spPr/>
      <dgm:t>
        <a:bodyPr/>
        <a:lstStyle/>
        <a:p>
          <a:r>
            <a:rPr lang="en-US" dirty="0" smtClean="0"/>
            <a:t>Pre-Post Test</a:t>
          </a:r>
          <a:endParaRPr lang="en-US" dirty="0"/>
        </a:p>
      </dgm:t>
    </dgm:pt>
    <dgm:pt modelId="{65DF3A74-DB32-4183-9B21-D380F5229B63}" type="parTrans" cxnId="{CB160BDD-E642-4437-9DD7-E1FE6695605B}">
      <dgm:prSet/>
      <dgm:spPr/>
      <dgm:t>
        <a:bodyPr/>
        <a:lstStyle/>
        <a:p>
          <a:endParaRPr lang="en-US"/>
        </a:p>
      </dgm:t>
    </dgm:pt>
    <dgm:pt modelId="{6E90EC16-641A-495F-A943-6B068EB6C361}" type="sibTrans" cxnId="{CB160BDD-E642-4437-9DD7-E1FE6695605B}">
      <dgm:prSet/>
      <dgm:spPr/>
      <dgm:t>
        <a:bodyPr/>
        <a:lstStyle/>
        <a:p>
          <a:endParaRPr lang="en-US"/>
        </a:p>
      </dgm:t>
    </dgm:pt>
    <dgm:pt modelId="{6B9CFBE6-E3D4-4268-A2C0-A0EDDFF534BF}">
      <dgm:prSet phldrT="[Text]"/>
      <dgm:spPr/>
      <dgm:t>
        <a:bodyPr/>
        <a:lstStyle/>
        <a:p>
          <a:r>
            <a:rPr lang="en-US" dirty="0" smtClean="0"/>
            <a:t>*Completion of Carnegie Units</a:t>
          </a:r>
          <a:endParaRPr lang="en-US" dirty="0"/>
        </a:p>
      </dgm:t>
    </dgm:pt>
    <dgm:pt modelId="{C18A4081-F5AA-4463-B717-EF16C5518638}" type="parTrans" cxnId="{9C7FA981-5C76-484F-85CB-509EB90B6303}">
      <dgm:prSet/>
      <dgm:spPr/>
      <dgm:t>
        <a:bodyPr/>
        <a:lstStyle/>
        <a:p>
          <a:endParaRPr lang="en-US"/>
        </a:p>
      </dgm:t>
    </dgm:pt>
    <dgm:pt modelId="{80742E2A-2545-49A6-BA48-5A20AC637E54}" type="sibTrans" cxnId="{9C7FA981-5C76-484F-85CB-509EB90B6303}">
      <dgm:prSet/>
      <dgm:spPr/>
      <dgm:t>
        <a:bodyPr/>
        <a:lstStyle/>
        <a:p>
          <a:endParaRPr lang="en-US"/>
        </a:p>
      </dgm:t>
    </dgm:pt>
    <dgm:pt modelId="{8C9158C6-8BFE-4B0A-87A7-945F6C5EEE07}">
      <dgm:prSet phldrT="[Text]"/>
      <dgm:spPr/>
      <dgm:t>
        <a:bodyPr/>
        <a:lstStyle/>
        <a:p>
          <a:r>
            <a:rPr lang="en-US" dirty="0" smtClean="0"/>
            <a:t>Passing Technical / Occupational Knowledge Based Exam </a:t>
          </a:r>
          <a:endParaRPr lang="en-US" dirty="0"/>
        </a:p>
      </dgm:t>
    </dgm:pt>
    <dgm:pt modelId="{93B0F586-6D2C-4075-9A8D-25F8B5F6CDA1}" type="parTrans" cxnId="{826FF78B-807A-49CF-B423-0CAF70C1B75B}">
      <dgm:prSet/>
      <dgm:spPr/>
      <dgm:t>
        <a:bodyPr/>
        <a:lstStyle/>
        <a:p>
          <a:endParaRPr lang="en-US"/>
        </a:p>
      </dgm:t>
    </dgm:pt>
    <dgm:pt modelId="{FDC9130A-4E2B-4E4A-BDAC-35896393D7E5}" type="sibTrans" cxnId="{826FF78B-807A-49CF-B423-0CAF70C1B75B}">
      <dgm:prSet/>
      <dgm:spPr/>
      <dgm:t>
        <a:bodyPr/>
        <a:lstStyle/>
        <a:p>
          <a:endParaRPr lang="en-US"/>
        </a:p>
      </dgm:t>
    </dgm:pt>
    <dgm:pt modelId="{72CAF259-D878-48D3-A44A-F9E39B213344}" type="pres">
      <dgm:prSet presAssocID="{453976CC-9764-4248-9089-F5BCE17498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5E8420-866A-405B-9D1B-1263B57C0A38}" type="pres">
      <dgm:prSet presAssocID="{80173C21-C9CF-4739-A338-0FBE3BBEB452}" presName="hierRoot1" presStyleCnt="0"/>
      <dgm:spPr/>
      <dgm:t>
        <a:bodyPr/>
        <a:lstStyle/>
        <a:p>
          <a:endParaRPr lang="en-US"/>
        </a:p>
      </dgm:t>
    </dgm:pt>
    <dgm:pt modelId="{31CDD361-E455-440D-AB4D-7E7FC72E90D7}" type="pres">
      <dgm:prSet presAssocID="{80173C21-C9CF-4739-A338-0FBE3BBEB452}" presName="composite" presStyleCnt="0"/>
      <dgm:spPr/>
      <dgm:t>
        <a:bodyPr/>
        <a:lstStyle/>
        <a:p>
          <a:endParaRPr lang="en-US"/>
        </a:p>
      </dgm:t>
    </dgm:pt>
    <dgm:pt modelId="{F0E7BE8B-8451-4A15-A170-6FEBE37A1952}" type="pres">
      <dgm:prSet presAssocID="{80173C21-C9CF-4739-A338-0FBE3BBEB452}" presName="background" presStyleLbl="node0" presStyleIdx="0" presStyleCnt="1"/>
      <dgm:spPr/>
      <dgm:t>
        <a:bodyPr/>
        <a:lstStyle/>
        <a:p>
          <a:endParaRPr lang="en-US"/>
        </a:p>
      </dgm:t>
    </dgm:pt>
    <dgm:pt modelId="{A8932CD3-C990-41C8-BD0B-FD43ECF1E110}" type="pres">
      <dgm:prSet presAssocID="{80173C21-C9CF-4739-A338-0FBE3BBEB45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C0477A-ABAF-4416-B4D1-7F65921DC30D}" type="pres">
      <dgm:prSet presAssocID="{80173C21-C9CF-4739-A338-0FBE3BBEB452}" presName="hierChild2" presStyleCnt="0"/>
      <dgm:spPr/>
      <dgm:t>
        <a:bodyPr/>
        <a:lstStyle/>
        <a:p>
          <a:endParaRPr lang="en-US"/>
        </a:p>
      </dgm:t>
    </dgm:pt>
    <dgm:pt modelId="{B1C7AD33-B3F0-4C88-8C81-668E32744C91}" type="pres">
      <dgm:prSet presAssocID="{394ADB66-0C48-45D3-8D4B-9085F863D20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7DFC8F6-42EC-4811-84A0-970A00A97D52}" type="pres">
      <dgm:prSet presAssocID="{61B430A5-42CC-4B1C-B9C9-F6024E79EDE2}" presName="hierRoot2" presStyleCnt="0"/>
      <dgm:spPr/>
      <dgm:t>
        <a:bodyPr/>
        <a:lstStyle/>
        <a:p>
          <a:endParaRPr lang="en-US"/>
        </a:p>
      </dgm:t>
    </dgm:pt>
    <dgm:pt modelId="{C671051B-C80B-4534-9E57-D24805BDC686}" type="pres">
      <dgm:prSet presAssocID="{61B430A5-42CC-4B1C-B9C9-F6024E79EDE2}" presName="composite2" presStyleCnt="0"/>
      <dgm:spPr/>
      <dgm:t>
        <a:bodyPr/>
        <a:lstStyle/>
        <a:p>
          <a:endParaRPr lang="en-US"/>
        </a:p>
      </dgm:t>
    </dgm:pt>
    <dgm:pt modelId="{30D9B907-CD95-464F-B15F-1F30D3663BB6}" type="pres">
      <dgm:prSet presAssocID="{61B430A5-42CC-4B1C-B9C9-F6024E79EDE2}" presName="background2" presStyleLbl="node2" presStyleIdx="0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2F2EB95-B8C8-43A0-93D9-B6B8001C032D}" type="pres">
      <dgm:prSet presAssocID="{61B430A5-42CC-4B1C-B9C9-F6024E79EDE2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4132B-1218-4599-80CF-2AB65AAAD7B2}" type="pres">
      <dgm:prSet presAssocID="{61B430A5-42CC-4B1C-B9C9-F6024E79EDE2}" presName="hierChild3" presStyleCnt="0"/>
      <dgm:spPr/>
      <dgm:t>
        <a:bodyPr/>
        <a:lstStyle/>
        <a:p>
          <a:endParaRPr lang="en-US"/>
        </a:p>
      </dgm:t>
    </dgm:pt>
    <dgm:pt modelId="{834E69E9-8C59-4123-9FE4-C1FFE21FC748}" type="pres">
      <dgm:prSet presAssocID="{FC1DA52B-F44A-4FF7-803E-19BB1688434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FD38F103-77BF-494A-A443-6150AA057750}" type="pres">
      <dgm:prSet presAssocID="{3778D2DE-8334-43A1-B3F5-708F50454AF9}" presName="hierRoot2" presStyleCnt="0"/>
      <dgm:spPr/>
      <dgm:t>
        <a:bodyPr/>
        <a:lstStyle/>
        <a:p>
          <a:endParaRPr lang="en-US"/>
        </a:p>
      </dgm:t>
    </dgm:pt>
    <dgm:pt modelId="{27119E2A-B421-475F-AF94-DA0B51E3E078}" type="pres">
      <dgm:prSet presAssocID="{3778D2DE-8334-43A1-B3F5-708F50454AF9}" presName="composite2" presStyleCnt="0"/>
      <dgm:spPr/>
      <dgm:t>
        <a:bodyPr/>
        <a:lstStyle/>
        <a:p>
          <a:endParaRPr lang="en-US"/>
        </a:p>
      </dgm:t>
    </dgm:pt>
    <dgm:pt modelId="{B9EFCAE7-ADA7-45C7-91A2-1B2F162D430D}" type="pres">
      <dgm:prSet presAssocID="{3778D2DE-8334-43A1-B3F5-708F50454AF9}" presName="background2" presStyleLbl="node2" presStyleIdx="1" presStyleCnt="5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8FD5CC0-7C6F-4BF3-AFA7-B52E421C4356}" type="pres">
      <dgm:prSet presAssocID="{3778D2DE-8334-43A1-B3F5-708F50454AF9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09DD0-668F-4B46-873B-07C1B1FA7A80}" type="pres">
      <dgm:prSet presAssocID="{3778D2DE-8334-43A1-B3F5-708F50454AF9}" presName="hierChild3" presStyleCnt="0"/>
      <dgm:spPr/>
      <dgm:t>
        <a:bodyPr/>
        <a:lstStyle/>
        <a:p>
          <a:endParaRPr lang="en-US"/>
        </a:p>
      </dgm:t>
    </dgm:pt>
    <dgm:pt modelId="{28801B3C-4A60-49F8-A92C-D57373E5FF4E}" type="pres">
      <dgm:prSet presAssocID="{12332612-0C3C-4F7A-9721-82B6FCC69EF3}" presName="Name10" presStyleLbl="parChTrans1D2" presStyleIdx="2" presStyleCnt="5"/>
      <dgm:spPr/>
      <dgm:t>
        <a:bodyPr/>
        <a:lstStyle/>
        <a:p>
          <a:endParaRPr lang="en-US"/>
        </a:p>
      </dgm:t>
    </dgm:pt>
    <dgm:pt modelId="{52C6A826-E6CD-4D3D-8B69-5F0DA9352DE5}" type="pres">
      <dgm:prSet presAssocID="{EF2FCCF4-25AC-4FEE-8B34-09C3B02B484C}" presName="hierRoot2" presStyleCnt="0"/>
      <dgm:spPr/>
      <dgm:t>
        <a:bodyPr/>
        <a:lstStyle/>
        <a:p>
          <a:endParaRPr lang="en-US"/>
        </a:p>
      </dgm:t>
    </dgm:pt>
    <dgm:pt modelId="{6A227CD7-8B13-44B9-8B7A-DA8200521510}" type="pres">
      <dgm:prSet presAssocID="{EF2FCCF4-25AC-4FEE-8B34-09C3B02B484C}" presName="composite2" presStyleCnt="0"/>
      <dgm:spPr/>
      <dgm:t>
        <a:bodyPr/>
        <a:lstStyle/>
        <a:p>
          <a:endParaRPr lang="en-US"/>
        </a:p>
      </dgm:t>
    </dgm:pt>
    <dgm:pt modelId="{8EC33199-A51E-46D3-8123-D518AB41CEAC}" type="pres">
      <dgm:prSet presAssocID="{EF2FCCF4-25AC-4FEE-8B34-09C3B02B484C}" presName="background2" presStyleLbl="node2" presStyleIdx="2" presStyleCnt="5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EE98BC8A-0D3E-4230-8D97-BAF94A90E1D3}" type="pres">
      <dgm:prSet presAssocID="{EF2FCCF4-25AC-4FEE-8B34-09C3B02B484C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19484-8418-4681-B0CB-1B07F5BF0617}" type="pres">
      <dgm:prSet presAssocID="{EF2FCCF4-25AC-4FEE-8B34-09C3B02B484C}" presName="hierChild3" presStyleCnt="0"/>
      <dgm:spPr/>
      <dgm:t>
        <a:bodyPr/>
        <a:lstStyle/>
        <a:p>
          <a:endParaRPr lang="en-US"/>
        </a:p>
      </dgm:t>
    </dgm:pt>
    <dgm:pt modelId="{2C60A9C4-2666-4ECB-B921-BEFC3A58B9FC}" type="pres">
      <dgm:prSet presAssocID="{65DF3A74-DB32-4183-9B21-D380F5229B6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E3E2D9A-153E-4CA0-A1D2-C85E2BF64382}" type="pres">
      <dgm:prSet presAssocID="{08F07569-7C04-473C-BFFB-E5884E2E5B40}" presName="hierRoot3" presStyleCnt="0"/>
      <dgm:spPr/>
      <dgm:t>
        <a:bodyPr/>
        <a:lstStyle/>
        <a:p>
          <a:endParaRPr lang="en-US"/>
        </a:p>
      </dgm:t>
    </dgm:pt>
    <dgm:pt modelId="{2B3AD8F6-48F2-4135-BA91-03D2186B5592}" type="pres">
      <dgm:prSet presAssocID="{08F07569-7C04-473C-BFFB-E5884E2E5B40}" presName="composite3" presStyleCnt="0"/>
      <dgm:spPr/>
      <dgm:t>
        <a:bodyPr/>
        <a:lstStyle/>
        <a:p>
          <a:endParaRPr lang="en-US"/>
        </a:p>
      </dgm:t>
    </dgm:pt>
    <dgm:pt modelId="{D1075DE7-C98B-43C2-9C4B-472D4D5C39CC}" type="pres">
      <dgm:prSet presAssocID="{08F07569-7C04-473C-BFFB-E5884E2E5B40}" presName="background3" presStyleLbl="node3" presStyleIdx="0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1C7353B-9A2B-4A80-BEAE-110B4EA16BEF}" type="pres">
      <dgm:prSet presAssocID="{08F07569-7C04-473C-BFFB-E5884E2E5B4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BA19B-DBF7-45FA-ADD8-81D94422FED6}" type="pres">
      <dgm:prSet presAssocID="{08F07569-7C04-473C-BFFB-E5884E2E5B40}" presName="hierChild4" presStyleCnt="0"/>
      <dgm:spPr/>
      <dgm:t>
        <a:bodyPr/>
        <a:lstStyle/>
        <a:p>
          <a:endParaRPr lang="en-US"/>
        </a:p>
      </dgm:t>
    </dgm:pt>
    <dgm:pt modelId="{D3D6274E-7A53-4535-8DDB-6FEFD9595D6A}" type="pres">
      <dgm:prSet presAssocID="{C18A4081-F5AA-4463-B717-EF16C551863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3DB5066-E0CB-40CC-9F6E-BEA2AFBEBE0E}" type="pres">
      <dgm:prSet presAssocID="{6B9CFBE6-E3D4-4268-A2C0-A0EDDFF534BF}" presName="hierRoot3" presStyleCnt="0"/>
      <dgm:spPr/>
      <dgm:t>
        <a:bodyPr/>
        <a:lstStyle/>
        <a:p>
          <a:endParaRPr lang="en-US"/>
        </a:p>
      </dgm:t>
    </dgm:pt>
    <dgm:pt modelId="{7139797D-92E8-4916-9845-E0AFD1AD1044}" type="pres">
      <dgm:prSet presAssocID="{6B9CFBE6-E3D4-4268-A2C0-A0EDDFF534BF}" presName="composite3" presStyleCnt="0"/>
      <dgm:spPr/>
      <dgm:t>
        <a:bodyPr/>
        <a:lstStyle/>
        <a:p>
          <a:endParaRPr lang="en-US"/>
        </a:p>
      </dgm:t>
    </dgm:pt>
    <dgm:pt modelId="{7EA3BF8F-283A-4488-9B12-4C5EBBB54C94}" type="pres">
      <dgm:prSet presAssocID="{6B9CFBE6-E3D4-4268-A2C0-A0EDDFF534BF}" presName="background3" presStyleLbl="node3" presStyleIdx="1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59DC607-FBE6-41B2-9D16-71536358F980}" type="pres">
      <dgm:prSet presAssocID="{6B9CFBE6-E3D4-4268-A2C0-A0EDDFF534B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A9525B-8E91-491C-B758-C33D27C4ECA6}" type="pres">
      <dgm:prSet presAssocID="{6B9CFBE6-E3D4-4268-A2C0-A0EDDFF534BF}" presName="hierChild4" presStyleCnt="0"/>
      <dgm:spPr/>
      <dgm:t>
        <a:bodyPr/>
        <a:lstStyle/>
        <a:p>
          <a:endParaRPr lang="en-US"/>
        </a:p>
      </dgm:t>
    </dgm:pt>
    <dgm:pt modelId="{06BAE34E-7767-4414-951F-4910FB40E198}" type="pres">
      <dgm:prSet presAssocID="{032D3722-0BAE-4877-A13C-12AD8AD8530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88A685A-1A53-4BBB-8D90-9EA5B28AC334}" type="pres">
      <dgm:prSet presAssocID="{7FC96466-3930-4ED9-BCC3-FB6AFD4F9A8A}" presName="hierRoot3" presStyleCnt="0"/>
      <dgm:spPr/>
      <dgm:t>
        <a:bodyPr/>
        <a:lstStyle/>
        <a:p>
          <a:endParaRPr lang="en-US"/>
        </a:p>
      </dgm:t>
    </dgm:pt>
    <dgm:pt modelId="{D8721F69-A605-4786-8403-041A1ED081CA}" type="pres">
      <dgm:prSet presAssocID="{7FC96466-3930-4ED9-BCC3-FB6AFD4F9A8A}" presName="composite3" presStyleCnt="0"/>
      <dgm:spPr/>
      <dgm:t>
        <a:bodyPr/>
        <a:lstStyle/>
        <a:p>
          <a:endParaRPr lang="en-US"/>
        </a:p>
      </dgm:t>
    </dgm:pt>
    <dgm:pt modelId="{16079577-A354-4200-BFC0-0317D576280B}" type="pres">
      <dgm:prSet presAssocID="{7FC96466-3930-4ED9-BCC3-FB6AFD4F9A8A}" presName="background3" presStyleLbl="node3" presStyleIdx="2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6B1EE9E-8E57-4BDB-A5A1-8424B8033CE1}" type="pres">
      <dgm:prSet presAssocID="{7FC96466-3930-4ED9-BCC3-FB6AFD4F9A8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322CD-DD10-4E04-93CB-DA384A03E959}" type="pres">
      <dgm:prSet presAssocID="{7FC96466-3930-4ED9-BCC3-FB6AFD4F9A8A}" presName="hierChild4" presStyleCnt="0"/>
      <dgm:spPr/>
      <dgm:t>
        <a:bodyPr/>
        <a:lstStyle/>
        <a:p>
          <a:endParaRPr lang="en-US"/>
        </a:p>
      </dgm:t>
    </dgm:pt>
    <dgm:pt modelId="{4FF74024-DA40-494B-9CFD-200A9FB8E043}" type="pres">
      <dgm:prSet presAssocID="{B6D09951-2EB9-4CBC-8250-1125C84DBAE0}" presName="Name10" presStyleLbl="parChTrans1D2" presStyleIdx="3" presStyleCnt="5"/>
      <dgm:spPr/>
      <dgm:t>
        <a:bodyPr/>
        <a:lstStyle/>
        <a:p>
          <a:endParaRPr lang="en-US"/>
        </a:p>
      </dgm:t>
    </dgm:pt>
    <dgm:pt modelId="{ADA35E1C-7524-4E04-A3C8-D503EDB753D3}" type="pres">
      <dgm:prSet presAssocID="{BD87748F-46F9-4B4B-B055-4A3F8A5D016F}" presName="hierRoot2" presStyleCnt="0"/>
      <dgm:spPr/>
      <dgm:t>
        <a:bodyPr/>
        <a:lstStyle/>
        <a:p>
          <a:endParaRPr lang="en-US"/>
        </a:p>
      </dgm:t>
    </dgm:pt>
    <dgm:pt modelId="{8B434672-55CF-4B57-AA07-56B1BAC61F2E}" type="pres">
      <dgm:prSet presAssocID="{BD87748F-46F9-4B4B-B055-4A3F8A5D016F}" presName="composite2" presStyleCnt="0"/>
      <dgm:spPr/>
      <dgm:t>
        <a:bodyPr/>
        <a:lstStyle/>
        <a:p>
          <a:endParaRPr lang="en-US"/>
        </a:p>
      </dgm:t>
    </dgm:pt>
    <dgm:pt modelId="{75D79646-877D-43FA-A157-0A998AF49372}" type="pres">
      <dgm:prSet presAssocID="{BD87748F-46F9-4B4B-B055-4A3F8A5D016F}" presName="background2" presStyleLbl="node2" presStyleIdx="3" presStyleCnt="5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3DDCB5F-BDD2-45D4-95F1-590D049E368D}" type="pres">
      <dgm:prSet presAssocID="{BD87748F-46F9-4B4B-B055-4A3F8A5D016F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D4B3A-3B85-4CEB-B0E9-E65AD886F895}" type="pres">
      <dgm:prSet presAssocID="{BD87748F-46F9-4B4B-B055-4A3F8A5D016F}" presName="hierChild3" presStyleCnt="0"/>
      <dgm:spPr/>
      <dgm:t>
        <a:bodyPr/>
        <a:lstStyle/>
        <a:p>
          <a:endParaRPr lang="en-US"/>
        </a:p>
      </dgm:t>
    </dgm:pt>
    <dgm:pt modelId="{711B840A-28E7-4B19-8C7A-EA2EE309CC55}" type="pres">
      <dgm:prSet presAssocID="{93B0F586-6D2C-4075-9A8D-25F8B5F6CDA1}" presName="Name10" presStyleLbl="parChTrans1D2" presStyleIdx="4" presStyleCnt="5"/>
      <dgm:spPr/>
      <dgm:t>
        <a:bodyPr/>
        <a:lstStyle/>
        <a:p>
          <a:endParaRPr lang="en-US"/>
        </a:p>
      </dgm:t>
    </dgm:pt>
    <dgm:pt modelId="{C6B22E3B-8CBA-4A2C-ABE1-AB5E93EF623D}" type="pres">
      <dgm:prSet presAssocID="{8C9158C6-8BFE-4B0A-87A7-945F6C5EEE07}" presName="hierRoot2" presStyleCnt="0"/>
      <dgm:spPr/>
      <dgm:t>
        <a:bodyPr/>
        <a:lstStyle/>
        <a:p>
          <a:endParaRPr lang="en-US"/>
        </a:p>
      </dgm:t>
    </dgm:pt>
    <dgm:pt modelId="{BCAD81D9-F644-4E62-9063-A99291ED8500}" type="pres">
      <dgm:prSet presAssocID="{8C9158C6-8BFE-4B0A-87A7-945F6C5EEE07}" presName="composite2" presStyleCnt="0"/>
      <dgm:spPr/>
      <dgm:t>
        <a:bodyPr/>
        <a:lstStyle/>
        <a:p>
          <a:endParaRPr lang="en-US"/>
        </a:p>
      </dgm:t>
    </dgm:pt>
    <dgm:pt modelId="{67CA624D-23AF-4922-BB7F-B642E0F7379A}" type="pres">
      <dgm:prSet presAssocID="{8C9158C6-8BFE-4B0A-87A7-945F6C5EEE07}" presName="background2" presStyleLbl="node2" presStyleIdx="4" presStyleCnt="5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BFD6B33-F6DD-427F-AA45-5017AB5BE034}" type="pres">
      <dgm:prSet presAssocID="{8C9158C6-8BFE-4B0A-87A7-945F6C5EEE07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59157A-C42F-4AE9-8471-6FB9DBDC127F}" type="pres">
      <dgm:prSet presAssocID="{8C9158C6-8BFE-4B0A-87A7-945F6C5EEE07}" presName="hierChild3" presStyleCnt="0"/>
      <dgm:spPr/>
      <dgm:t>
        <a:bodyPr/>
        <a:lstStyle/>
        <a:p>
          <a:endParaRPr lang="en-US"/>
        </a:p>
      </dgm:t>
    </dgm:pt>
  </dgm:ptLst>
  <dgm:cxnLst>
    <dgm:cxn modelId="{02260DAC-E530-47FF-8E2A-13DBC2310617}" srcId="{80173C21-C9CF-4739-A338-0FBE3BBEB452}" destId="{3778D2DE-8334-43A1-B3F5-708F50454AF9}" srcOrd="1" destOrd="0" parTransId="{FC1DA52B-F44A-4FF7-803E-19BB16884347}" sibTransId="{6F39ADE9-E3A6-4DBD-91FB-ECAF37C7E758}"/>
    <dgm:cxn modelId="{FC7E7AF2-C078-4EEF-AB89-21E7C361FE4D}" type="presOf" srcId="{453976CC-9764-4248-9089-F5BCE1749815}" destId="{72CAF259-D878-48D3-A44A-F9E39B213344}" srcOrd="0" destOrd="0" presId="urn:microsoft.com/office/officeart/2005/8/layout/hierarchy1"/>
    <dgm:cxn modelId="{C578AEFF-46CA-4B40-B97A-CCADA3019D1C}" type="presOf" srcId="{C18A4081-F5AA-4463-B717-EF16C5518638}" destId="{D3D6274E-7A53-4535-8DDB-6FEFD9595D6A}" srcOrd="0" destOrd="0" presId="urn:microsoft.com/office/officeart/2005/8/layout/hierarchy1"/>
    <dgm:cxn modelId="{F413E5A9-6D09-4CB0-8AA1-58ECB9DE3CCF}" type="presOf" srcId="{EF2FCCF4-25AC-4FEE-8B34-09C3B02B484C}" destId="{EE98BC8A-0D3E-4230-8D97-BAF94A90E1D3}" srcOrd="0" destOrd="0" presId="urn:microsoft.com/office/officeart/2005/8/layout/hierarchy1"/>
    <dgm:cxn modelId="{04913B5A-3EB2-4821-814B-DD1642013D35}" type="presOf" srcId="{3778D2DE-8334-43A1-B3F5-708F50454AF9}" destId="{38FD5CC0-7C6F-4BF3-AFA7-B52E421C4356}" srcOrd="0" destOrd="0" presId="urn:microsoft.com/office/officeart/2005/8/layout/hierarchy1"/>
    <dgm:cxn modelId="{BF247AF1-74F9-4EE0-816C-4E02F42EE1F2}" type="presOf" srcId="{6B9CFBE6-E3D4-4268-A2C0-A0EDDFF534BF}" destId="{059DC607-FBE6-41B2-9D16-71536358F980}" srcOrd="0" destOrd="0" presId="urn:microsoft.com/office/officeart/2005/8/layout/hierarchy1"/>
    <dgm:cxn modelId="{C7D0EEC6-E1FD-46DC-8563-C794D42FE757}" srcId="{80173C21-C9CF-4739-A338-0FBE3BBEB452}" destId="{EF2FCCF4-25AC-4FEE-8B34-09C3B02B484C}" srcOrd="2" destOrd="0" parTransId="{12332612-0C3C-4F7A-9721-82B6FCC69EF3}" sibTransId="{243D00F6-1026-469F-9DFA-110520AE8603}"/>
    <dgm:cxn modelId="{34B77A6C-D911-4174-A125-97FF82F7C019}" type="presOf" srcId="{65DF3A74-DB32-4183-9B21-D380F5229B63}" destId="{2C60A9C4-2666-4ECB-B921-BEFC3A58B9FC}" srcOrd="0" destOrd="0" presId="urn:microsoft.com/office/officeart/2005/8/layout/hierarchy1"/>
    <dgm:cxn modelId="{35FBDBA1-F360-49FE-A28C-03860E54F17C}" srcId="{80173C21-C9CF-4739-A338-0FBE3BBEB452}" destId="{BD87748F-46F9-4B4B-B055-4A3F8A5D016F}" srcOrd="3" destOrd="0" parTransId="{B6D09951-2EB9-4CBC-8250-1125C84DBAE0}" sibTransId="{DC922754-8B47-4253-8364-45421E6858A3}"/>
    <dgm:cxn modelId="{C086A103-06D3-4C1F-BAC8-CF6490EF556C}" type="presOf" srcId="{BD87748F-46F9-4B4B-B055-4A3F8A5D016F}" destId="{93DDCB5F-BDD2-45D4-95F1-590D049E368D}" srcOrd="0" destOrd="0" presId="urn:microsoft.com/office/officeart/2005/8/layout/hierarchy1"/>
    <dgm:cxn modelId="{0E274B12-E991-45F5-BADA-DB447F8832EC}" type="presOf" srcId="{B6D09951-2EB9-4CBC-8250-1125C84DBAE0}" destId="{4FF74024-DA40-494B-9CFD-200A9FB8E043}" srcOrd="0" destOrd="0" presId="urn:microsoft.com/office/officeart/2005/8/layout/hierarchy1"/>
    <dgm:cxn modelId="{BDF9D3C0-5881-4A1A-BE07-96CC858523B8}" type="presOf" srcId="{61B430A5-42CC-4B1C-B9C9-F6024E79EDE2}" destId="{82F2EB95-B8C8-43A0-93D9-B6B8001C032D}" srcOrd="0" destOrd="0" presId="urn:microsoft.com/office/officeart/2005/8/layout/hierarchy1"/>
    <dgm:cxn modelId="{D222CF1D-9B7C-4786-BF20-A8DB1CFA2089}" type="presOf" srcId="{8C9158C6-8BFE-4B0A-87A7-945F6C5EEE07}" destId="{FBFD6B33-F6DD-427F-AA45-5017AB5BE034}" srcOrd="0" destOrd="0" presId="urn:microsoft.com/office/officeart/2005/8/layout/hierarchy1"/>
    <dgm:cxn modelId="{9C7FA981-5C76-484F-85CB-509EB90B6303}" srcId="{EF2FCCF4-25AC-4FEE-8B34-09C3B02B484C}" destId="{6B9CFBE6-E3D4-4268-A2C0-A0EDDFF534BF}" srcOrd="1" destOrd="0" parTransId="{C18A4081-F5AA-4463-B717-EF16C5518638}" sibTransId="{80742E2A-2545-49A6-BA48-5A20AC637E54}"/>
    <dgm:cxn modelId="{CB160BDD-E642-4437-9DD7-E1FE6695605B}" srcId="{EF2FCCF4-25AC-4FEE-8B34-09C3B02B484C}" destId="{08F07569-7C04-473C-BFFB-E5884E2E5B40}" srcOrd="0" destOrd="0" parTransId="{65DF3A74-DB32-4183-9B21-D380F5229B63}" sibTransId="{6E90EC16-641A-495F-A943-6B068EB6C361}"/>
    <dgm:cxn modelId="{51A30C90-4D7D-44C1-833B-6E69E5E91BAE}" srcId="{453976CC-9764-4248-9089-F5BCE1749815}" destId="{80173C21-C9CF-4739-A338-0FBE3BBEB452}" srcOrd="0" destOrd="0" parTransId="{D7151709-3B6E-4F23-9E0D-5C5459ACF7E5}" sibTransId="{EB033CCB-2C88-4919-957E-EAA359F75F49}"/>
    <dgm:cxn modelId="{6BD1FD4D-48D7-4B73-8D46-E3DB5EA2DE65}" srcId="{80173C21-C9CF-4739-A338-0FBE3BBEB452}" destId="{61B430A5-42CC-4B1C-B9C9-F6024E79EDE2}" srcOrd="0" destOrd="0" parTransId="{394ADB66-0C48-45D3-8D4B-9085F863D203}" sibTransId="{E02D4830-6B56-49E5-B305-4097C494889F}"/>
    <dgm:cxn modelId="{6A411F87-0878-48DB-BEBD-DDB64684938F}" srcId="{EF2FCCF4-25AC-4FEE-8B34-09C3B02B484C}" destId="{7FC96466-3930-4ED9-BCC3-FB6AFD4F9A8A}" srcOrd="2" destOrd="0" parTransId="{032D3722-0BAE-4877-A13C-12AD8AD85307}" sibTransId="{15030053-1D1D-4669-8768-48F7C6197C32}"/>
    <dgm:cxn modelId="{216BD45A-82B6-4C52-AEE5-8431EBC597AA}" type="presOf" srcId="{7FC96466-3930-4ED9-BCC3-FB6AFD4F9A8A}" destId="{86B1EE9E-8E57-4BDB-A5A1-8424B8033CE1}" srcOrd="0" destOrd="0" presId="urn:microsoft.com/office/officeart/2005/8/layout/hierarchy1"/>
    <dgm:cxn modelId="{DFE92794-B722-42F3-82E0-4D1D7E7795B1}" type="presOf" srcId="{394ADB66-0C48-45D3-8D4B-9085F863D203}" destId="{B1C7AD33-B3F0-4C88-8C81-668E32744C91}" srcOrd="0" destOrd="0" presId="urn:microsoft.com/office/officeart/2005/8/layout/hierarchy1"/>
    <dgm:cxn modelId="{826FF78B-807A-49CF-B423-0CAF70C1B75B}" srcId="{80173C21-C9CF-4739-A338-0FBE3BBEB452}" destId="{8C9158C6-8BFE-4B0A-87A7-945F6C5EEE07}" srcOrd="4" destOrd="0" parTransId="{93B0F586-6D2C-4075-9A8D-25F8B5F6CDA1}" sibTransId="{FDC9130A-4E2B-4E4A-BDAC-35896393D7E5}"/>
    <dgm:cxn modelId="{DF20D62E-D08C-49BC-9BD2-DF5F938DDE7F}" type="presOf" srcId="{08F07569-7C04-473C-BFFB-E5884E2E5B40}" destId="{71C7353B-9A2B-4A80-BEAE-110B4EA16BEF}" srcOrd="0" destOrd="0" presId="urn:microsoft.com/office/officeart/2005/8/layout/hierarchy1"/>
    <dgm:cxn modelId="{58A6A149-A0C0-43C3-B744-BCDC8755CA91}" type="presOf" srcId="{032D3722-0BAE-4877-A13C-12AD8AD85307}" destId="{06BAE34E-7767-4414-951F-4910FB40E198}" srcOrd="0" destOrd="0" presId="urn:microsoft.com/office/officeart/2005/8/layout/hierarchy1"/>
    <dgm:cxn modelId="{4A2174BB-37C7-4410-8C75-01C2BD50FA10}" type="presOf" srcId="{93B0F586-6D2C-4075-9A8D-25F8B5F6CDA1}" destId="{711B840A-28E7-4B19-8C7A-EA2EE309CC55}" srcOrd="0" destOrd="0" presId="urn:microsoft.com/office/officeart/2005/8/layout/hierarchy1"/>
    <dgm:cxn modelId="{C1CFB2D1-908F-4B81-86A0-7BD709426D97}" type="presOf" srcId="{12332612-0C3C-4F7A-9721-82B6FCC69EF3}" destId="{28801B3C-4A60-49F8-A92C-D57373E5FF4E}" srcOrd="0" destOrd="0" presId="urn:microsoft.com/office/officeart/2005/8/layout/hierarchy1"/>
    <dgm:cxn modelId="{9E0023E2-7793-4FAB-A0B3-247CDB6F6F87}" type="presOf" srcId="{80173C21-C9CF-4739-A338-0FBE3BBEB452}" destId="{A8932CD3-C990-41C8-BD0B-FD43ECF1E110}" srcOrd="0" destOrd="0" presId="urn:microsoft.com/office/officeart/2005/8/layout/hierarchy1"/>
    <dgm:cxn modelId="{222A7B1E-B243-42CF-917F-131AD7FF59F6}" type="presOf" srcId="{FC1DA52B-F44A-4FF7-803E-19BB16884347}" destId="{834E69E9-8C59-4123-9FE4-C1FFE21FC748}" srcOrd="0" destOrd="0" presId="urn:microsoft.com/office/officeart/2005/8/layout/hierarchy1"/>
    <dgm:cxn modelId="{824A939D-BFB6-4833-B7EE-3929A5B66AE6}" type="presParOf" srcId="{72CAF259-D878-48D3-A44A-F9E39B213344}" destId="{F45E8420-866A-405B-9D1B-1263B57C0A38}" srcOrd="0" destOrd="0" presId="urn:microsoft.com/office/officeart/2005/8/layout/hierarchy1"/>
    <dgm:cxn modelId="{AF95AC80-9935-4C58-83E1-E61BB80D4B11}" type="presParOf" srcId="{F45E8420-866A-405B-9D1B-1263B57C0A38}" destId="{31CDD361-E455-440D-AB4D-7E7FC72E90D7}" srcOrd="0" destOrd="0" presId="urn:microsoft.com/office/officeart/2005/8/layout/hierarchy1"/>
    <dgm:cxn modelId="{2E0F148D-DBEE-47DC-BA31-391B61B3E2CB}" type="presParOf" srcId="{31CDD361-E455-440D-AB4D-7E7FC72E90D7}" destId="{F0E7BE8B-8451-4A15-A170-6FEBE37A1952}" srcOrd="0" destOrd="0" presId="urn:microsoft.com/office/officeart/2005/8/layout/hierarchy1"/>
    <dgm:cxn modelId="{3248374B-A7C7-4136-A682-3E8937158E6A}" type="presParOf" srcId="{31CDD361-E455-440D-AB4D-7E7FC72E90D7}" destId="{A8932CD3-C990-41C8-BD0B-FD43ECF1E110}" srcOrd="1" destOrd="0" presId="urn:microsoft.com/office/officeart/2005/8/layout/hierarchy1"/>
    <dgm:cxn modelId="{A4892344-9B29-4DAE-9128-FEDB4573744D}" type="presParOf" srcId="{F45E8420-866A-405B-9D1B-1263B57C0A38}" destId="{04C0477A-ABAF-4416-B4D1-7F65921DC30D}" srcOrd="1" destOrd="0" presId="urn:microsoft.com/office/officeart/2005/8/layout/hierarchy1"/>
    <dgm:cxn modelId="{205D5C4E-44E5-4E36-A21C-5CB585707885}" type="presParOf" srcId="{04C0477A-ABAF-4416-B4D1-7F65921DC30D}" destId="{B1C7AD33-B3F0-4C88-8C81-668E32744C91}" srcOrd="0" destOrd="0" presId="urn:microsoft.com/office/officeart/2005/8/layout/hierarchy1"/>
    <dgm:cxn modelId="{C048FDEC-7ADB-4A06-A6CE-86EFC46A079D}" type="presParOf" srcId="{04C0477A-ABAF-4416-B4D1-7F65921DC30D}" destId="{97DFC8F6-42EC-4811-84A0-970A00A97D52}" srcOrd="1" destOrd="0" presId="urn:microsoft.com/office/officeart/2005/8/layout/hierarchy1"/>
    <dgm:cxn modelId="{393E4410-F61F-447A-80EC-64C0B2988A41}" type="presParOf" srcId="{97DFC8F6-42EC-4811-84A0-970A00A97D52}" destId="{C671051B-C80B-4534-9E57-D24805BDC686}" srcOrd="0" destOrd="0" presId="urn:microsoft.com/office/officeart/2005/8/layout/hierarchy1"/>
    <dgm:cxn modelId="{CD927C68-2BF9-453E-87AF-10665569A72F}" type="presParOf" srcId="{C671051B-C80B-4534-9E57-D24805BDC686}" destId="{30D9B907-CD95-464F-B15F-1F30D3663BB6}" srcOrd="0" destOrd="0" presId="urn:microsoft.com/office/officeart/2005/8/layout/hierarchy1"/>
    <dgm:cxn modelId="{EBE9A709-51ED-41C7-973D-AFEB4535C0C7}" type="presParOf" srcId="{C671051B-C80B-4534-9E57-D24805BDC686}" destId="{82F2EB95-B8C8-43A0-93D9-B6B8001C032D}" srcOrd="1" destOrd="0" presId="urn:microsoft.com/office/officeart/2005/8/layout/hierarchy1"/>
    <dgm:cxn modelId="{F2265E8B-8BE6-4F94-B198-FC30DCF798FA}" type="presParOf" srcId="{97DFC8F6-42EC-4811-84A0-970A00A97D52}" destId="{9EE4132B-1218-4599-80CF-2AB65AAAD7B2}" srcOrd="1" destOrd="0" presId="urn:microsoft.com/office/officeart/2005/8/layout/hierarchy1"/>
    <dgm:cxn modelId="{05F2CC99-532F-42D0-99B1-A158D7E4FD3E}" type="presParOf" srcId="{04C0477A-ABAF-4416-B4D1-7F65921DC30D}" destId="{834E69E9-8C59-4123-9FE4-C1FFE21FC748}" srcOrd="2" destOrd="0" presId="urn:microsoft.com/office/officeart/2005/8/layout/hierarchy1"/>
    <dgm:cxn modelId="{D447B732-CF87-4D36-A251-03203213F6BF}" type="presParOf" srcId="{04C0477A-ABAF-4416-B4D1-7F65921DC30D}" destId="{FD38F103-77BF-494A-A443-6150AA057750}" srcOrd="3" destOrd="0" presId="urn:microsoft.com/office/officeart/2005/8/layout/hierarchy1"/>
    <dgm:cxn modelId="{E568F6BF-E023-4CA0-9FCD-0AD51CC94C91}" type="presParOf" srcId="{FD38F103-77BF-494A-A443-6150AA057750}" destId="{27119E2A-B421-475F-AF94-DA0B51E3E078}" srcOrd="0" destOrd="0" presId="urn:microsoft.com/office/officeart/2005/8/layout/hierarchy1"/>
    <dgm:cxn modelId="{048AA297-8B96-4F9F-BA2C-2B2945530066}" type="presParOf" srcId="{27119E2A-B421-475F-AF94-DA0B51E3E078}" destId="{B9EFCAE7-ADA7-45C7-91A2-1B2F162D430D}" srcOrd="0" destOrd="0" presId="urn:microsoft.com/office/officeart/2005/8/layout/hierarchy1"/>
    <dgm:cxn modelId="{D787DABF-F8D5-4844-AE88-BA438825CAAF}" type="presParOf" srcId="{27119E2A-B421-475F-AF94-DA0B51E3E078}" destId="{38FD5CC0-7C6F-4BF3-AFA7-B52E421C4356}" srcOrd="1" destOrd="0" presId="urn:microsoft.com/office/officeart/2005/8/layout/hierarchy1"/>
    <dgm:cxn modelId="{C124D0C9-6A25-431D-B1C6-B6F55D451D4E}" type="presParOf" srcId="{FD38F103-77BF-494A-A443-6150AA057750}" destId="{3B509DD0-668F-4B46-873B-07C1B1FA7A80}" srcOrd="1" destOrd="0" presId="urn:microsoft.com/office/officeart/2005/8/layout/hierarchy1"/>
    <dgm:cxn modelId="{D73F3337-10F9-4717-A734-91EB7792233A}" type="presParOf" srcId="{04C0477A-ABAF-4416-B4D1-7F65921DC30D}" destId="{28801B3C-4A60-49F8-A92C-D57373E5FF4E}" srcOrd="4" destOrd="0" presId="urn:microsoft.com/office/officeart/2005/8/layout/hierarchy1"/>
    <dgm:cxn modelId="{7BD9E687-0678-4F56-8DA6-01157D63D4A1}" type="presParOf" srcId="{04C0477A-ABAF-4416-B4D1-7F65921DC30D}" destId="{52C6A826-E6CD-4D3D-8B69-5F0DA9352DE5}" srcOrd="5" destOrd="0" presId="urn:microsoft.com/office/officeart/2005/8/layout/hierarchy1"/>
    <dgm:cxn modelId="{82302799-D89D-4B1B-BAC0-9B8B3055CA0E}" type="presParOf" srcId="{52C6A826-E6CD-4D3D-8B69-5F0DA9352DE5}" destId="{6A227CD7-8B13-44B9-8B7A-DA8200521510}" srcOrd="0" destOrd="0" presId="urn:microsoft.com/office/officeart/2005/8/layout/hierarchy1"/>
    <dgm:cxn modelId="{2EC819CF-C7D4-4779-B70B-8B2A6D8E5204}" type="presParOf" srcId="{6A227CD7-8B13-44B9-8B7A-DA8200521510}" destId="{8EC33199-A51E-46D3-8123-D518AB41CEAC}" srcOrd="0" destOrd="0" presId="urn:microsoft.com/office/officeart/2005/8/layout/hierarchy1"/>
    <dgm:cxn modelId="{9BAFF50D-6FC4-4A9B-9239-863F1BA3EA7B}" type="presParOf" srcId="{6A227CD7-8B13-44B9-8B7A-DA8200521510}" destId="{EE98BC8A-0D3E-4230-8D97-BAF94A90E1D3}" srcOrd="1" destOrd="0" presId="urn:microsoft.com/office/officeart/2005/8/layout/hierarchy1"/>
    <dgm:cxn modelId="{07B25649-A78A-4C5D-85C2-CE7BE89DB773}" type="presParOf" srcId="{52C6A826-E6CD-4D3D-8B69-5F0DA9352DE5}" destId="{D3519484-8418-4681-B0CB-1B07F5BF0617}" srcOrd="1" destOrd="0" presId="urn:microsoft.com/office/officeart/2005/8/layout/hierarchy1"/>
    <dgm:cxn modelId="{15213CE4-EA28-4666-B0DF-A4861B7CD596}" type="presParOf" srcId="{D3519484-8418-4681-B0CB-1B07F5BF0617}" destId="{2C60A9C4-2666-4ECB-B921-BEFC3A58B9FC}" srcOrd="0" destOrd="0" presId="urn:microsoft.com/office/officeart/2005/8/layout/hierarchy1"/>
    <dgm:cxn modelId="{537C3535-222B-40FD-9FDD-DB29D87B9F2C}" type="presParOf" srcId="{D3519484-8418-4681-B0CB-1B07F5BF0617}" destId="{3E3E2D9A-153E-4CA0-A1D2-C85E2BF64382}" srcOrd="1" destOrd="0" presId="urn:microsoft.com/office/officeart/2005/8/layout/hierarchy1"/>
    <dgm:cxn modelId="{3AB2F6E4-2462-449F-831B-39ABA9AF8B1C}" type="presParOf" srcId="{3E3E2D9A-153E-4CA0-A1D2-C85E2BF64382}" destId="{2B3AD8F6-48F2-4135-BA91-03D2186B5592}" srcOrd="0" destOrd="0" presId="urn:microsoft.com/office/officeart/2005/8/layout/hierarchy1"/>
    <dgm:cxn modelId="{ACCEE786-DD65-43A3-9CA7-77E941ED0CA3}" type="presParOf" srcId="{2B3AD8F6-48F2-4135-BA91-03D2186B5592}" destId="{D1075DE7-C98B-43C2-9C4B-472D4D5C39CC}" srcOrd="0" destOrd="0" presId="urn:microsoft.com/office/officeart/2005/8/layout/hierarchy1"/>
    <dgm:cxn modelId="{CC61C2F8-BFC5-4EB0-A120-6D7827F12E24}" type="presParOf" srcId="{2B3AD8F6-48F2-4135-BA91-03D2186B5592}" destId="{71C7353B-9A2B-4A80-BEAE-110B4EA16BEF}" srcOrd="1" destOrd="0" presId="urn:microsoft.com/office/officeart/2005/8/layout/hierarchy1"/>
    <dgm:cxn modelId="{1970AAC4-416A-45DA-8ACE-C6A869AE14F1}" type="presParOf" srcId="{3E3E2D9A-153E-4CA0-A1D2-C85E2BF64382}" destId="{E97BA19B-DBF7-45FA-ADD8-81D94422FED6}" srcOrd="1" destOrd="0" presId="urn:microsoft.com/office/officeart/2005/8/layout/hierarchy1"/>
    <dgm:cxn modelId="{CEA05F69-734A-456F-81DA-AA35EBB3DF35}" type="presParOf" srcId="{D3519484-8418-4681-B0CB-1B07F5BF0617}" destId="{D3D6274E-7A53-4535-8DDB-6FEFD9595D6A}" srcOrd="2" destOrd="0" presId="urn:microsoft.com/office/officeart/2005/8/layout/hierarchy1"/>
    <dgm:cxn modelId="{01B042B8-5A43-430E-9116-B19E061D6333}" type="presParOf" srcId="{D3519484-8418-4681-B0CB-1B07F5BF0617}" destId="{A3DB5066-E0CB-40CC-9F6E-BEA2AFBEBE0E}" srcOrd="3" destOrd="0" presId="urn:microsoft.com/office/officeart/2005/8/layout/hierarchy1"/>
    <dgm:cxn modelId="{0D702BCB-4125-453F-A35E-BE59C7E0318B}" type="presParOf" srcId="{A3DB5066-E0CB-40CC-9F6E-BEA2AFBEBE0E}" destId="{7139797D-92E8-4916-9845-E0AFD1AD1044}" srcOrd="0" destOrd="0" presId="urn:microsoft.com/office/officeart/2005/8/layout/hierarchy1"/>
    <dgm:cxn modelId="{F53D3207-AAA9-420C-A7EE-F072835775AC}" type="presParOf" srcId="{7139797D-92E8-4916-9845-E0AFD1AD1044}" destId="{7EA3BF8F-283A-4488-9B12-4C5EBBB54C94}" srcOrd="0" destOrd="0" presId="urn:microsoft.com/office/officeart/2005/8/layout/hierarchy1"/>
    <dgm:cxn modelId="{3EBB49D4-FC2C-4F01-AC04-5B05595E50F9}" type="presParOf" srcId="{7139797D-92E8-4916-9845-E0AFD1AD1044}" destId="{059DC607-FBE6-41B2-9D16-71536358F980}" srcOrd="1" destOrd="0" presId="urn:microsoft.com/office/officeart/2005/8/layout/hierarchy1"/>
    <dgm:cxn modelId="{7DF5D64E-BA35-4387-AE90-D3604AD2F840}" type="presParOf" srcId="{A3DB5066-E0CB-40CC-9F6E-BEA2AFBEBE0E}" destId="{79A9525B-8E91-491C-B758-C33D27C4ECA6}" srcOrd="1" destOrd="0" presId="urn:microsoft.com/office/officeart/2005/8/layout/hierarchy1"/>
    <dgm:cxn modelId="{511B174F-9D4B-4B6E-9E0E-353629F2B335}" type="presParOf" srcId="{D3519484-8418-4681-B0CB-1B07F5BF0617}" destId="{06BAE34E-7767-4414-951F-4910FB40E198}" srcOrd="4" destOrd="0" presId="urn:microsoft.com/office/officeart/2005/8/layout/hierarchy1"/>
    <dgm:cxn modelId="{5DA46FE5-4FAE-47DC-8E19-F3F04BBE9C6E}" type="presParOf" srcId="{D3519484-8418-4681-B0CB-1B07F5BF0617}" destId="{E88A685A-1A53-4BBB-8D90-9EA5B28AC334}" srcOrd="5" destOrd="0" presId="urn:microsoft.com/office/officeart/2005/8/layout/hierarchy1"/>
    <dgm:cxn modelId="{AF7DCA30-26AE-425A-8A8D-CAB696626CDD}" type="presParOf" srcId="{E88A685A-1A53-4BBB-8D90-9EA5B28AC334}" destId="{D8721F69-A605-4786-8403-041A1ED081CA}" srcOrd="0" destOrd="0" presId="urn:microsoft.com/office/officeart/2005/8/layout/hierarchy1"/>
    <dgm:cxn modelId="{6F17C35E-CF40-420F-82A1-11F694A8D105}" type="presParOf" srcId="{D8721F69-A605-4786-8403-041A1ED081CA}" destId="{16079577-A354-4200-BFC0-0317D576280B}" srcOrd="0" destOrd="0" presId="urn:microsoft.com/office/officeart/2005/8/layout/hierarchy1"/>
    <dgm:cxn modelId="{0C6D317F-1629-4C07-BE73-206FF83B6619}" type="presParOf" srcId="{D8721F69-A605-4786-8403-041A1ED081CA}" destId="{86B1EE9E-8E57-4BDB-A5A1-8424B8033CE1}" srcOrd="1" destOrd="0" presId="urn:microsoft.com/office/officeart/2005/8/layout/hierarchy1"/>
    <dgm:cxn modelId="{3FD59153-987F-4497-939D-728E44C02598}" type="presParOf" srcId="{E88A685A-1A53-4BBB-8D90-9EA5B28AC334}" destId="{592322CD-DD10-4E04-93CB-DA384A03E959}" srcOrd="1" destOrd="0" presId="urn:microsoft.com/office/officeart/2005/8/layout/hierarchy1"/>
    <dgm:cxn modelId="{AB52FA19-CB6F-4C83-8B76-BB47409D7A64}" type="presParOf" srcId="{04C0477A-ABAF-4416-B4D1-7F65921DC30D}" destId="{4FF74024-DA40-494B-9CFD-200A9FB8E043}" srcOrd="6" destOrd="0" presId="urn:microsoft.com/office/officeart/2005/8/layout/hierarchy1"/>
    <dgm:cxn modelId="{09651F6B-C493-420C-91A5-50731EE6DE0B}" type="presParOf" srcId="{04C0477A-ABAF-4416-B4D1-7F65921DC30D}" destId="{ADA35E1C-7524-4E04-A3C8-D503EDB753D3}" srcOrd="7" destOrd="0" presId="urn:microsoft.com/office/officeart/2005/8/layout/hierarchy1"/>
    <dgm:cxn modelId="{843C5EC6-9862-41C0-B57E-A57EBDAA3A90}" type="presParOf" srcId="{ADA35E1C-7524-4E04-A3C8-D503EDB753D3}" destId="{8B434672-55CF-4B57-AA07-56B1BAC61F2E}" srcOrd="0" destOrd="0" presId="urn:microsoft.com/office/officeart/2005/8/layout/hierarchy1"/>
    <dgm:cxn modelId="{BF37770E-4BB0-4231-BA0E-6AC21678B50A}" type="presParOf" srcId="{8B434672-55CF-4B57-AA07-56B1BAC61F2E}" destId="{75D79646-877D-43FA-A157-0A998AF49372}" srcOrd="0" destOrd="0" presId="urn:microsoft.com/office/officeart/2005/8/layout/hierarchy1"/>
    <dgm:cxn modelId="{3A90689A-D649-4C9C-B0B7-9446D6433F81}" type="presParOf" srcId="{8B434672-55CF-4B57-AA07-56B1BAC61F2E}" destId="{93DDCB5F-BDD2-45D4-95F1-590D049E368D}" srcOrd="1" destOrd="0" presId="urn:microsoft.com/office/officeart/2005/8/layout/hierarchy1"/>
    <dgm:cxn modelId="{4A3A93FB-2E57-4A26-87C2-BC6E507DB284}" type="presParOf" srcId="{ADA35E1C-7524-4E04-A3C8-D503EDB753D3}" destId="{296D4B3A-3B85-4CEB-B0E9-E65AD886F895}" srcOrd="1" destOrd="0" presId="urn:microsoft.com/office/officeart/2005/8/layout/hierarchy1"/>
    <dgm:cxn modelId="{25AEA6D5-A60E-45E1-BF05-D2D490E29678}" type="presParOf" srcId="{04C0477A-ABAF-4416-B4D1-7F65921DC30D}" destId="{711B840A-28E7-4B19-8C7A-EA2EE309CC55}" srcOrd="8" destOrd="0" presId="urn:microsoft.com/office/officeart/2005/8/layout/hierarchy1"/>
    <dgm:cxn modelId="{2608BDF0-882A-4F6F-9248-D6C4477FF065}" type="presParOf" srcId="{04C0477A-ABAF-4416-B4D1-7F65921DC30D}" destId="{C6B22E3B-8CBA-4A2C-ABE1-AB5E93EF623D}" srcOrd="9" destOrd="0" presId="urn:microsoft.com/office/officeart/2005/8/layout/hierarchy1"/>
    <dgm:cxn modelId="{C7007C3B-157F-4A21-9B35-F6B161ED5BD8}" type="presParOf" srcId="{C6B22E3B-8CBA-4A2C-ABE1-AB5E93EF623D}" destId="{BCAD81D9-F644-4E62-9063-A99291ED8500}" srcOrd="0" destOrd="0" presId="urn:microsoft.com/office/officeart/2005/8/layout/hierarchy1"/>
    <dgm:cxn modelId="{3D5A0D66-0C2E-490C-BD7A-91C7F9012917}" type="presParOf" srcId="{BCAD81D9-F644-4E62-9063-A99291ED8500}" destId="{67CA624D-23AF-4922-BB7F-B642E0F7379A}" srcOrd="0" destOrd="0" presId="urn:microsoft.com/office/officeart/2005/8/layout/hierarchy1"/>
    <dgm:cxn modelId="{C98090C2-5750-4634-B6FB-F17CF772CE06}" type="presParOf" srcId="{BCAD81D9-F644-4E62-9063-A99291ED8500}" destId="{FBFD6B33-F6DD-427F-AA45-5017AB5BE034}" srcOrd="1" destOrd="0" presId="urn:microsoft.com/office/officeart/2005/8/layout/hierarchy1"/>
    <dgm:cxn modelId="{428DD09E-2D58-47FC-9DAC-F0C4DA946101}" type="presParOf" srcId="{C6B22E3B-8CBA-4A2C-ABE1-AB5E93EF623D}" destId="{5659157A-C42F-4AE9-8471-6FB9DBDC12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362DB-EF33-423F-BF0E-2A4B7A46DD42}">
      <dsp:nvSpPr>
        <dsp:cNvPr id="0" name=""/>
        <dsp:cNvSpPr/>
      </dsp:nvSpPr>
      <dsp:spPr>
        <a:xfrm>
          <a:off x="4207002" y="2525647"/>
          <a:ext cx="91440" cy="4699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62E26-78B4-454A-B1C5-45B02228269C}">
      <dsp:nvSpPr>
        <dsp:cNvPr id="0" name=""/>
        <dsp:cNvSpPr/>
      </dsp:nvSpPr>
      <dsp:spPr>
        <a:xfrm>
          <a:off x="3265225" y="1029589"/>
          <a:ext cx="987496" cy="469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63"/>
              </a:lnTo>
              <a:lnTo>
                <a:pt x="987496" y="320263"/>
              </a:lnTo>
              <a:lnTo>
                <a:pt x="987496" y="469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ABE30-6489-4377-9230-85BCD9DCFAB8}">
      <dsp:nvSpPr>
        <dsp:cNvPr id="0" name=""/>
        <dsp:cNvSpPr/>
      </dsp:nvSpPr>
      <dsp:spPr>
        <a:xfrm>
          <a:off x="2232009" y="2525647"/>
          <a:ext cx="91440" cy="4699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86B21-C839-46D3-97CB-7D574D83AEB0}">
      <dsp:nvSpPr>
        <dsp:cNvPr id="0" name=""/>
        <dsp:cNvSpPr/>
      </dsp:nvSpPr>
      <dsp:spPr>
        <a:xfrm>
          <a:off x="2277729" y="1029589"/>
          <a:ext cx="987496" cy="469958"/>
        </a:xfrm>
        <a:custGeom>
          <a:avLst/>
          <a:gdLst/>
          <a:ahLst/>
          <a:cxnLst/>
          <a:rect l="0" t="0" r="0" b="0"/>
          <a:pathLst>
            <a:path>
              <a:moveTo>
                <a:pt x="987496" y="0"/>
              </a:moveTo>
              <a:lnTo>
                <a:pt x="987496" y="320263"/>
              </a:lnTo>
              <a:lnTo>
                <a:pt x="0" y="320263"/>
              </a:lnTo>
              <a:lnTo>
                <a:pt x="0" y="469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C62FB-0403-4EF9-AA44-913F3C649539}">
      <dsp:nvSpPr>
        <dsp:cNvPr id="0" name=""/>
        <dsp:cNvSpPr/>
      </dsp:nvSpPr>
      <dsp:spPr>
        <a:xfrm>
          <a:off x="2457273" y="3491"/>
          <a:ext cx="1615903" cy="1026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240EB-258D-4FB0-B85A-5FA0B331FF5D}">
      <dsp:nvSpPr>
        <dsp:cNvPr id="0" name=""/>
        <dsp:cNvSpPr/>
      </dsp:nvSpPr>
      <dsp:spPr>
        <a:xfrm>
          <a:off x="2636818" y="174058"/>
          <a:ext cx="1615903" cy="1026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Workforce Innovation and Opportunity Act</a:t>
          </a:r>
          <a:endParaRPr lang="en-US" sz="1600" kern="1200" dirty="0"/>
        </a:p>
      </dsp:txBody>
      <dsp:txXfrm>
        <a:off x="2666871" y="204111"/>
        <a:ext cx="1555797" cy="965992"/>
      </dsp:txXfrm>
    </dsp:sp>
    <dsp:sp modelId="{4A2DA29E-4929-4B49-AC7F-0E5406714B85}">
      <dsp:nvSpPr>
        <dsp:cNvPr id="0" name=""/>
        <dsp:cNvSpPr/>
      </dsp:nvSpPr>
      <dsp:spPr>
        <a:xfrm>
          <a:off x="1469777" y="1499548"/>
          <a:ext cx="1615903" cy="1026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3226B-83F7-4166-A029-A425D1CB7B59}">
      <dsp:nvSpPr>
        <dsp:cNvPr id="0" name=""/>
        <dsp:cNvSpPr/>
      </dsp:nvSpPr>
      <dsp:spPr>
        <a:xfrm>
          <a:off x="1649322" y="1670115"/>
          <a:ext cx="1615903" cy="1026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Department of Ed Reporting</a:t>
          </a:r>
          <a:endParaRPr lang="en-US" sz="1600" kern="1200" dirty="0"/>
        </a:p>
      </dsp:txBody>
      <dsp:txXfrm>
        <a:off x="1679375" y="1700168"/>
        <a:ext cx="1555797" cy="965992"/>
      </dsp:txXfrm>
    </dsp:sp>
    <dsp:sp modelId="{3955789B-3112-45BF-9C30-C7ED97818262}">
      <dsp:nvSpPr>
        <dsp:cNvPr id="0" name=""/>
        <dsp:cNvSpPr/>
      </dsp:nvSpPr>
      <dsp:spPr>
        <a:xfrm>
          <a:off x="1469777" y="2995605"/>
          <a:ext cx="1615903" cy="1026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64683-BE5F-4077-A33A-02B9A4F0782A}">
      <dsp:nvSpPr>
        <dsp:cNvPr id="0" name=""/>
        <dsp:cNvSpPr/>
      </dsp:nvSpPr>
      <dsp:spPr>
        <a:xfrm>
          <a:off x="1649322" y="3166173"/>
          <a:ext cx="1615903" cy="1026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NRS Tables</a:t>
          </a:r>
          <a:endParaRPr lang="en-US" sz="1600" kern="1200" dirty="0"/>
        </a:p>
      </dsp:txBody>
      <dsp:txXfrm>
        <a:off x="1679375" y="3196226"/>
        <a:ext cx="1555797" cy="965992"/>
      </dsp:txXfrm>
    </dsp:sp>
    <dsp:sp modelId="{D23D6E12-BC7F-4CDE-8C41-776CAD743D0F}">
      <dsp:nvSpPr>
        <dsp:cNvPr id="0" name=""/>
        <dsp:cNvSpPr/>
      </dsp:nvSpPr>
      <dsp:spPr>
        <a:xfrm>
          <a:off x="3444770" y="1499548"/>
          <a:ext cx="1615903" cy="1026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CBD16-AC11-463A-B366-FC3A41FB7893}">
      <dsp:nvSpPr>
        <dsp:cNvPr id="0" name=""/>
        <dsp:cNvSpPr/>
      </dsp:nvSpPr>
      <dsp:spPr>
        <a:xfrm>
          <a:off x="3624315" y="1670115"/>
          <a:ext cx="1615903" cy="1026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Joint Reporting</a:t>
          </a:r>
          <a:endParaRPr lang="en-US" sz="1600" kern="1200" dirty="0"/>
        </a:p>
      </dsp:txBody>
      <dsp:txXfrm>
        <a:off x="3654368" y="1700168"/>
        <a:ext cx="1555797" cy="965992"/>
      </dsp:txXfrm>
    </dsp:sp>
    <dsp:sp modelId="{0925A242-07FC-4C3D-A608-C18F5DBF8AF4}">
      <dsp:nvSpPr>
        <dsp:cNvPr id="0" name=""/>
        <dsp:cNvSpPr/>
      </dsp:nvSpPr>
      <dsp:spPr>
        <a:xfrm>
          <a:off x="3444770" y="2995605"/>
          <a:ext cx="1615903" cy="1026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EB0D4-5339-451C-AB0E-418D95D62046}">
      <dsp:nvSpPr>
        <dsp:cNvPr id="0" name=""/>
        <dsp:cNvSpPr/>
      </dsp:nvSpPr>
      <dsp:spPr>
        <a:xfrm>
          <a:off x="3624315" y="3166173"/>
          <a:ext cx="1615903" cy="1026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PIRL</a:t>
          </a:r>
          <a:endParaRPr lang="en-US" sz="1600" kern="1200" dirty="0"/>
        </a:p>
      </dsp:txBody>
      <dsp:txXfrm>
        <a:off x="3654368" y="3196226"/>
        <a:ext cx="1555797" cy="965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B840A-28E7-4B19-8C7A-EA2EE309CC55}">
      <dsp:nvSpPr>
        <dsp:cNvPr id="0" name=""/>
        <dsp:cNvSpPr/>
      </dsp:nvSpPr>
      <dsp:spPr>
        <a:xfrm>
          <a:off x="4076047" y="1187299"/>
          <a:ext cx="3381531" cy="40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73"/>
              </a:lnTo>
              <a:lnTo>
                <a:pt x="3381531" y="274173"/>
              </a:lnTo>
              <a:lnTo>
                <a:pt x="3381531" y="4023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74024-DA40-494B-9CFD-200A9FB8E043}">
      <dsp:nvSpPr>
        <dsp:cNvPr id="0" name=""/>
        <dsp:cNvSpPr/>
      </dsp:nvSpPr>
      <dsp:spPr>
        <a:xfrm>
          <a:off x="4076047" y="1187299"/>
          <a:ext cx="1690765" cy="40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73"/>
              </a:lnTo>
              <a:lnTo>
                <a:pt x="1690765" y="274173"/>
              </a:lnTo>
              <a:lnTo>
                <a:pt x="1690765" y="4023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AE34E-7767-4414-951F-4910FB40E198}">
      <dsp:nvSpPr>
        <dsp:cNvPr id="0" name=""/>
        <dsp:cNvSpPr/>
      </dsp:nvSpPr>
      <dsp:spPr>
        <a:xfrm>
          <a:off x="4076047" y="2468054"/>
          <a:ext cx="1690765" cy="402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73"/>
              </a:lnTo>
              <a:lnTo>
                <a:pt x="1690765" y="274173"/>
              </a:lnTo>
              <a:lnTo>
                <a:pt x="1690765" y="4023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274E-7A53-4535-8DDB-6FEFD9595D6A}">
      <dsp:nvSpPr>
        <dsp:cNvPr id="0" name=""/>
        <dsp:cNvSpPr/>
      </dsp:nvSpPr>
      <dsp:spPr>
        <a:xfrm>
          <a:off x="4030327" y="2468054"/>
          <a:ext cx="91440" cy="40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3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A9C4-2666-4ECB-B921-BEFC3A58B9FC}">
      <dsp:nvSpPr>
        <dsp:cNvPr id="0" name=""/>
        <dsp:cNvSpPr/>
      </dsp:nvSpPr>
      <dsp:spPr>
        <a:xfrm>
          <a:off x="2385281" y="2468054"/>
          <a:ext cx="1690765" cy="402325"/>
        </a:xfrm>
        <a:custGeom>
          <a:avLst/>
          <a:gdLst/>
          <a:ahLst/>
          <a:cxnLst/>
          <a:rect l="0" t="0" r="0" b="0"/>
          <a:pathLst>
            <a:path>
              <a:moveTo>
                <a:pt x="1690765" y="0"/>
              </a:moveTo>
              <a:lnTo>
                <a:pt x="1690765" y="274173"/>
              </a:lnTo>
              <a:lnTo>
                <a:pt x="0" y="274173"/>
              </a:lnTo>
              <a:lnTo>
                <a:pt x="0" y="4023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01B3C-4A60-49F8-A92C-D57373E5FF4E}">
      <dsp:nvSpPr>
        <dsp:cNvPr id="0" name=""/>
        <dsp:cNvSpPr/>
      </dsp:nvSpPr>
      <dsp:spPr>
        <a:xfrm>
          <a:off x="4030327" y="1187299"/>
          <a:ext cx="91440" cy="402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3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E69E9-8C59-4123-9FE4-C1FFE21FC748}">
      <dsp:nvSpPr>
        <dsp:cNvPr id="0" name=""/>
        <dsp:cNvSpPr/>
      </dsp:nvSpPr>
      <dsp:spPr>
        <a:xfrm>
          <a:off x="2385281" y="1187299"/>
          <a:ext cx="1690765" cy="402325"/>
        </a:xfrm>
        <a:custGeom>
          <a:avLst/>
          <a:gdLst/>
          <a:ahLst/>
          <a:cxnLst/>
          <a:rect l="0" t="0" r="0" b="0"/>
          <a:pathLst>
            <a:path>
              <a:moveTo>
                <a:pt x="1690765" y="0"/>
              </a:moveTo>
              <a:lnTo>
                <a:pt x="1690765" y="274173"/>
              </a:lnTo>
              <a:lnTo>
                <a:pt x="0" y="274173"/>
              </a:lnTo>
              <a:lnTo>
                <a:pt x="0" y="4023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7AD33-B3F0-4C88-8C81-668E32744C91}">
      <dsp:nvSpPr>
        <dsp:cNvPr id="0" name=""/>
        <dsp:cNvSpPr/>
      </dsp:nvSpPr>
      <dsp:spPr>
        <a:xfrm>
          <a:off x="694515" y="1187299"/>
          <a:ext cx="3381531" cy="402325"/>
        </a:xfrm>
        <a:custGeom>
          <a:avLst/>
          <a:gdLst/>
          <a:ahLst/>
          <a:cxnLst/>
          <a:rect l="0" t="0" r="0" b="0"/>
          <a:pathLst>
            <a:path>
              <a:moveTo>
                <a:pt x="3381531" y="0"/>
              </a:moveTo>
              <a:lnTo>
                <a:pt x="3381531" y="274173"/>
              </a:lnTo>
              <a:lnTo>
                <a:pt x="0" y="274173"/>
              </a:lnTo>
              <a:lnTo>
                <a:pt x="0" y="4023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7BE8B-8451-4A15-A170-6FEBE37A1952}">
      <dsp:nvSpPr>
        <dsp:cNvPr id="0" name=""/>
        <dsp:cNvSpPr/>
      </dsp:nvSpPr>
      <dsp:spPr>
        <a:xfrm>
          <a:off x="3384370" y="308869"/>
          <a:ext cx="1383353" cy="878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932CD3-C990-41C8-BD0B-FD43ECF1E110}">
      <dsp:nvSpPr>
        <dsp:cNvPr id="0" name=""/>
        <dsp:cNvSpPr/>
      </dsp:nvSpPr>
      <dsp:spPr>
        <a:xfrm>
          <a:off x="3538076" y="45489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Measurable Skill Gain</a:t>
          </a:r>
          <a:endParaRPr lang="en-US" sz="1100" kern="1200" dirty="0"/>
        </a:p>
      </dsp:txBody>
      <dsp:txXfrm>
        <a:off x="3563804" y="480618"/>
        <a:ext cx="1331897" cy="826973"/>
      </dsp:txXfrm>
    </dsp:sp>
    <dsp:sp modelId="{30D9B907-CD95-464F-B15F-1F30D3663BB6}">
      <dsp:nvSpPr>
        <dsp:cNvPr id="0" name=""/>
        <dsp:cNvSpPr/>
      </dsp:nvSpPr>
      <dsp:spPr>
        <a:xfrm>
          <a:off x="2838" y="1589624"/>
          <a:ext cx="1383353" cy="87842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2F2EB95-B8C8-43A0-93D9-B6B8001C032D}">
      <dsp:nvSpPr>
        <dsp:cNvPr id="0" name=""/>
        <dsp:cNvSpPr/>
      </dsp:nvSpPr>
      <dsp:spPr>
        <a:xfrm>
          <a:off x="156544" y="173564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Secondary Diploma/ Equivalent</a:t>
          </a:r>
          <a:endParaRPr lang="en-US" sz="1100" kern="1200" dirty="0"/>
        </a:p>
      </dsp:txBody>
      <dsp:txXfrm>
        <a:off x="182272" y="1761373"/>
        <a:ext cx="1331897" cy="826973"/>
      </dsp:txXfrm>
    </dsp:sp>
    <dsp:sp modelId="{B9EFCAE7-ADA7-45C7-91A2-1B2F162D430D}">
      <dsp:nvSpPr>
        <dsp:cNvPr id="0" name=""/>
        <dsp:cNvSpPr/>
      </dsp:nvSpPr>
      <dsp:spPr>
        <a:xfrm>
          <a:off x="1693604" y="1589624"/>
          <a:ext cx="1383353" cy="878429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38FD5CC0-7C6F-4BF3-AFA7-B52E421C4356}">
      <dsp:nvSpPr>
        <dsp:cNvPr id="0" name=""/>
        <dsp:cNvSpPr/>
      </dsp:nvSpPr>
      <dsp:spPr>
        <a:xfrm>
          <a:off x="1847310" y="173564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Secondary or Post-Secondary Transcript</a:t>
          </a:r>
          <a:endParaRPr lang="en-US" sz="1100" kern="1200" dirty="0"/>
        </a:p>
      </dsp:txBody>
      <dsp:txXfrm>
        <a:off x="1873038" y="1761373"/>
        <a:ext cx="1331897" cy="826973"/>
      </dsp:txXfrm>
    </dsp:sp>
    <dsp:sp modelId="{8EC33199-A51E-46D3-8123-D518AB41CEAC}">
      <dsp:nvSpPr>
        <dsp:cNvPr id="0" name=""/>
        <dsp:cNvSpPr/>
      </dsp:nvSpPr>
      <dsp:spPr>
        <a:xfrm>
          <a:off x="3384370" y="1589624"/>
          <a:ext cx="1383353" cy="878429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EE98BC8A-0D3E-4230-8D97-BAF94A90E1D3}">
      <dsp:nvSpPr>
        <dsp:cNvPr id="0" name=""/>
        <dsp:cNvSpPr/>
      </dsp:nvSpPr>
      <dsp:spPr>
        <a:xfrm>
          <a:off x="3538076" y="173564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Educational Functioning Level Gain</a:t>
          </a:r>
          <a:endParaRPr lang="en-US" sz="1100" kern="1200" dirty="0"/>
        </a:p>
      </dsp:txBody>
      <dsp:txXfrm>
        <a:off x="3563804" y="1761373"/>
        <a:ext cx="1331897" cy="826973"/>
      </dsp:txXfrm>
    </dsp:sp>
    <dsp:sp modelId="{D1075DE7-C98B-43C2-9C4B-472D4D5C39CC}">
      <dsp:nvSpPr>
        <dsp:cNvPr id="0" name=""/>
        <dsp:cNvSpPr/>
      </dsp:nvSpPr>
      <dsp:spPr>
        <a:xfrm>
          <a:off x="1693604" y="2870379"/>
          <a:ext cx="1383353" cy="878429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71C7353B-9A2B-4A80-BEAE-110B4EA16BEF}">
      <dsp:nvSpPr>
        <dsp:cNvPr id="0" name=""/>
        <dsp:cNvSpPr/>
      </dsp:nvSpPr>
      <dsp:spPr>
        <a:xfrm>
          <a:off x="1847310" y="301640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Pre-Post Test</a:t>
          </a:r>
          <a:endParaRPr lang="en-US" sz="1100" kern="1200" dirty="0"/>
        </a:p>
      </dsp:txBody>
      <dsp:txXfrm>
        <a:off x="1873038" y="3042128"/>
        <a:ext cx="1331897" cy="826973"/>
      </dsp:txXfrm>
    </dsp:sp>
    <dsp:sp modelId="{7EA3BF8F-283A-4488-9B12-4C5EBBB54C94}">
      <dsp:nvSpPr>
        <dsp:cNvPr id="0" name=""/>
        <dsp:cNvSpPr/>
      </dsp:nvSpPr>
      <dsp:spPr>
        <a:xfrm>
          <a:off x="3384370" y="2870379"/>
          <a:ext cx="1383353" cy="878429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059DC607-FBE6-41B2-9D16-71536358F980}">
      <dsp:nvSpPr>
        <dsp:cNvPr id="0" name=""/>
        <dsp:cNvSpPr/>
      </dsp:nvSpPr>
      <dsp:spPr>
        <a:xfrm>
          <a:off x="3538076" y="301640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Completion of Carnegie Units</a:t>
          </a:r>
          <a:endParaRPr lang="en-US" sz="1100" kern="1200" dirty="0"/>
        </a:p>
      </dsp:txBody>
      <dsp:txXfrm>
        <a:off x="3563804" y="3042128"/>
        <a:ext cx="1331897" cy="826973"/>
      </dsp:txXfrm>
    </dsp:sp>
    <dsp:sp modelId="{16079577-A354-4200-BFC0-0317D576280B}">
      <dsp:nvSpPr>
        <dsp:cNvPr id="0" name=""/>
        <dsp:cNvSpPr/>
      </dsp:nvSpPr>
      <dsp:spPr>
        <a:xfrm>
          <a:off x="5075135" y="2870379"/>
          <a:ext cx="1383353" cy="878429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86B1EE9E-8E57-4BDB-A5A1-8424B8033CE1}">
      <dsp:nvSpPr>
        <dsp:cNvPr id="0" name=""/>
        <dsp:cNvSpPr/>
      </dsp:nvSpPr>
      <dsp:spPr>
        <a:xfrm>
          <a:off x="5228841" y="3016400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Program Exit + Entry into Postsecondary Education</a:t>
          </a:r>
          <a:br>
            <a:rPr lang="en-US" sz="1100" kern="1200" dirty="0" smtClean="0"/>
          </a:br>
          <a:r>
            <a:rPr lang="en-US" sz="1100" i="1" kern="1200" dirty="0" smtClean="0"/>
            <a:t>in the program year</a:t>
          </a:r>
          <a:endParaRPr lang="en-US" sz="1100" kern="1200" dirty="0"/>
        </a:p>
      </dsp:txBody>
      <dsp:txXfrm>
        <a:off x="5254569" y="3042128"/>
        <a:ext cx="1331897" cy="826973"/>
      </dsp:txXfrm>
    </dsp:sp>
    <dsp:sp modelId="{75D79646-877D-43FA-A157-0A998AF49372}">
      <dsp:nvSpPr>
        <dsp:cNvPr id="0" name=""/>
        <dsp:cNvSpPr/>
      </dsp:nvSpPr>
      <dsp:spPr>
        <a:xfrm>
          <a:off x="5075135" y="1589624"/>
          <a:ext cx="1383353" cy="87842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93DDCB5F-BDD2-45D4-95F1-590D049E368D}">
      <dsp:nvSpPr>
        <dsp:cNvPr id="0" name=""/>
        <dsp:cNvSpPr/>
      </dsp:nvSpPr>
      <dsp:spPr>
        <a:xfrm>
          <a:off x="5228841" y="173564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Progress toward Milestones</a:t>
          </a:r>
          <a:endParaRPr lang="en-US" sz="1100" kern="1200" dirty="0"/>
        </a:p>
      </dsp:txBody>
      <dsp:txXfrm>
        <a:off x="5254569" y="1761373"/>
        <a:ext cx="1331897" cy="826973"/>
      </dsp:txXfrm>
    </dsp:sp>
    <dsp:sp modelId="{67CA624D-23AF-4922-BB7F-B642E0F7379A}">
      <dsp:nvSpPr>
        <dsp:cNvPr id="0" name=""/>
        <dsp:cNvSpPr/>
      </dsp:nvSpPr>
      <dsp:spPr>
        <a:xfrm>
          <a:off x="6765901" y="1589624"/>
          <a:ext cx="1383353" cy="87842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FBFD6B33-F6DD-427F-AA45-5017AB5BE034}">
      <dsp:nvSpPr>
        <dsp:cNvPr id="0" name=""/>
        <dsp:cNvSpPr/>
      </dsp:nvSpPr>
      <dsp:spPr>
        <a:xfrm>
          <a:off x="6919607" y="1735645"/>
          <a:ext cx="1383353" cy="87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Passing Technical / Occupational Knowledge Based Exam </a:t>
          </a:r>
          <a:endParaRPr lang="en-US" sz="1100" kern="1200" dirty="0"/>
        </a:p>
      </dsp:txBody>
      <dsp:txXfrm>
        <a:off x="6945335" y="1761373"/>
        <a:ext cx="1331897" cy="826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B840A-28E7-4B19-8C7A-EA2EE309CC55}">
      <dsp:nvSpPr>
        <dsp:cNvPr id="0" name=""/>
        <dsp:cNvSpPr/>
      </dsp:nvSpPr>
      <dsp:spPr>
        <a:xfrm>
          <a:off x="4382074" y="1410087"/>
          <a:ext cx="3635415" cy="432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57"/>
              </a:lnTo>
              <a:lnTo>
                <a:pt x="3635415" y="294757"/>
              </a:lnTo>
              <a:lnTo>
                <a:pt x="3635415" y="4325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74024-DA40-494B-9CFD-200A9FB8E043}">
      <dsp:nvSpPr>
        <dsp:cNvPr id="0" name=""/>
        <dsp:cNvSpPr/>
      </dsp:nvSpPr>
      <dsp:spPr>
        <a:xfrm>
          <a:off x="4382074" y="1410087"/>
          <a:ext cx="1817707" cy="432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57"/>
              </a:lnTo>
              <a:lnTo>
                <a:pt x="1817707" y="294757"/>
              </a:lnTo>
              <a:lnTo>
                <a:pt x="1817707" y="4325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AE34E-7767-4414-951F-4910FB40E198}">
      <dsp:nvSpPr>
        <dsp:cNvPr id="0" name=""/>
        <dsp:cNvSpPr/>
      </dsp:nvSpPr>
      <dsp:spPr>
        <a:xfrm>
          <a:off x="4382074" y="2787000"/>
          <a:ext cx="1817707" cy="432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57"/>
              </a:lnTo>
              <a:lnTo>
                <a:pt x="1817707" y="294757"/>
              </a:lnTo>
              <a:lnTo>
                <a:pt x="1817707" y="4325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274E-7A53-4535-8DDB-6FEFD9595D6A}">
      <dsp:nvSpPr>
        <dsp:cNvPr id="0" name=""/>
        <dsp:cNvSpPr/>
      </dsp:nvSpPr>
      <dsp:spPr>
        <a:xfrm>
          <a:off x="4336354" y="2787000"/>
          <a:ext cx="91440" cy="432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5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A9C4-2666-4ECB-B921-BEFC3A58B9FC}">
      <dsp:nvSpPr>
        <dsp:cNvPr id="0" name=""/>
        <dsp:cNvSpPr/>
      </dsp:nvSpPr>
      <dsp:spPr>
        <a:xfrm>
          <a:off x="2564367" y="2787000"/>
          <a:ext cx="1817707" cy="432531"/>
        </a:xfrm>
        <a:custGeom>
          <a:avLst/>
          <a:gdLst/>
          <a:ahLst/>
          <a:cxnLst/>
          <a:rect l="0" t="0" r="0" b="0"/>
          <a:pathLst>
            <a:path>
              <a:moveTo>
                <a:pt x="1817707" y="0"/>
              </a:moveTo>
              <a:lnTo>
                <a:pt x="1817707" y="294757"/>
              </a:lnTo>
              <a:lnTo>
                <a:pt x="0" y="294757"/>
              </a:lnTo>
              <a:lnTo>
                <a:pt x="0" y="4325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01B3C-4A60-49F8-A92C-D57373E5FF4E}">
      <dsp:nvSpPr>
        <dsp:cNvPr id="0" name=""/>
        <dsp:cNvSpPr/>
      </dsp:nvSpPr>
      <dsp:spPr>
        <a:xfrm>
          <a:off x="4336354" y="1410087"/>
          <a:ext cx="91440" cy="432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5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E69E9-8C59-4123-9FE4-C1FFE21FC748}">
      <dsp:nvSpPr>
        <dsp:cNvPr id="0" name=""/>
        <dsp:cNvSpPr/>
      </dsp:nvSpPr>
      <dsp:spPr>
        <a:xfrm>
          <a:off x="2564367" y="1410087"/>
          <a:ext cx="1817707" cy="432531"/>
        </a:xfrm>
        <a:custGeom>
          <a:avLst/>
          <a:gdLst/>
          <a:ahLst/>
          <a:cxnLst/>
          <a:rect l="0" t="0" r="0" b="0"/>
          <a:pathLst>
            <a:path>
              <a:moveTo>
                <a:pt x="1817707" y="0"/>
              </a:moveTo>
              <a:lnTo>
                <a:pt x="1817707" y="294757"/>
              </a:lnTo>
              <a:lnTo>
                <a:pt x="0" y="294757"/>
              </a:lnTo>
              <a:lnTo>
                <a:pt x="0" y="4325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7AD33-B3F0-4C88-8C81-668E32744C91}">
      <dsp:nvSpPr>
        <dsp:cNvPr id="0" name=""/>
        <dsp:cNvSpPr/>
      </dsp:nvSpPr>
      <dsp:spPr>
        <a:xfrm>
          <a:off x="746659" y="1410087"/>
          <a:ext cx="3635415" cy="432531"/>
        </a:xfrm>
        <a:custGeom>
          <a:avLst/>
          <a:gdLst/>
          <a:ahLst/>
          <a:cxnLst/>
          <a:rect l="0" t="0" r="0" b="0"/>
          <a:pathLst>
            <a:path>
              <a:moveTo>
                <a:pt x="3635415" y="0"/>
              </a:moveTo>
              <a:lnTo>
                <a:pt x="3635415" y="294757"/>
              </a:lnTo>
              <a:lnTo>
                <a:pt x="0" y="294757"/>
              </a:lnTo>
              <a:lnTo>
                <a:pt x="0" y="4325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7BE8B-8451-4A15-A170-6FEBE37A1952}">
      <dsp:nvSpPr>
        <dsp:cNvPr id="0" name=""/>
        <dsp:cNvSpPr/>
      </dsp:nvSpPr>
      <dsp:spPr>
        <a:xfrm>
          <a:off x="3638467" y="465705"/>
          <a:ext cx="1487215" cy="944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932CD3-C990-41C8-BD0B-FD43ECF1E110}">
      <dsp:nvSpPr>
        <dsp:cNvPr id="0" name=""/>
        <dsp:cNvSpPr/>
      </dsp:nvSpPr>
      <dsp:spPr>
        <a:xfrm>
          <a:off x="3803713" y="622689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Measurable Skill Gain</a:t>
          </a:r>
          <a:endParaRPr lang="en-US" sz="1200" kern="1200" dirty="0"/>
        </a:p>
      </dsp:txBody>
      <dsp:txXfrm>
        <a:off x="3831373" y="650349"/>
        <a:ext cx="1431895" cy="889061"/>
      </dsp:txXfrm>
    </dsp:sp>
    <dsp:sp modelId="{30D9B907-CD95-464F-B15F-1F30D3663BB6}">
      <dsp:nvSpPr>
        <dsp:cNvPr id="0" name=""/>
        <dsp:cNvSpPr/>
      </dsp:nvSpPr>
      <dsp:spPr>
        <a:xfrm>
          <a:off x="3052" y="1842619"/>
          <a:ext cx="1487215" cy="94438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2F2EB95-B8C8-43A0-93D9-B6B8001C032D}">
      <dsp:nvSpPr>
        <dsp:cNvPr id="0" name=""/>
        <dsp:cNvSpPr/>
      </dsp:nvSpPr>
      <dsp:spPr>
        <a:xfrm>
          <a:off x="168298" y="1999603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Secondary Diploma/ Equivalent</a:t>
          </a:r>
          <a:endParaRPr lang="en-US" sz="1200" kern="1200" dirty="0"/>
        </a:p>
      </dsp:txBody>
      <dsp:txXfrm>
        <a:off x="195958" y="2027263"/>
        <a:ext cx="1431895" cy="889061"/>
      </dsp:txXfrm>
    </dsp:sp>
    <dsp:sp modelId="{B9EFCAE7-ADA7-45C7-91A2-1B2F162D430D}">
      <dsp:nvSpPr>
        <dsp:cNvPr id="0" name=""/>
        <dsp:cNvSpPr/>
      </dsp:nvSpPr>
      <dsp:spPr>
        <a:xfrm>
          <a:off x="1820759" y="1842619"/>
          <a:ext cx="1487215" cy="94438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38FD5CC0-7C6F-4BF3-AFA7-B52E421C4356}">
      <dsp:nvSpPr>
        <dsp:cNvPr id="0" name=""/>
        <dsp:cNvSpPr/>
      </dsp:nvSpPr>
      <dsp:spPr>
        <a:xfrm>
          <a:off x="1986005" y="1999603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Secondary or Post-Secondary Transcript</a:t>
          </a:r>
          <a:endParaRPr lang="en-US" sz="1200" kern="1200" dirty="0"/>
        </a:p>
      </dsp:txBody>
      <dsp:txXfrm>
        <a:off x="2013665" y="2027263"/>
        <a:ext cx="1431895" cy="889061"/>
      </dsp:txXfrm>
    </dsp:sp>
    <dsp:sp modelId="{8EC33199-A51E-46D3-8123-D518AB41CEAC}">
      <dsp:nvSpPr>
        <dsp:cNvPr id="0" name=""/>
        <dsp:cNvSpPr/>
      </dsp:nvSpPr>
      <dsp:spPr>
        <a:xfrm>
          <a:off x="3638467" y="1842619"/>
          <a:ext cx="1487215" cy="94438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EE98BC8A-0D3E-4230-8D97-BAF94A90E1D3}">
      <dsp:nvSpPr>
        <dsp:cNvPr id="0" name=""/>
        <dsp:cNvSpPr/>
      </dsp:nvSpPr>
      <dsp:spPr>
        <a:xfrm>
          <a:off x="3803713" y="1999603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Educational Functioning Level Gain</a:t>
          </a:r>
          <a:endParaRPr lang="en-US" sz="1200" kern="1200" dirty="0"/>
        </a:p>
      </dsp:txBody>
      <dsp:txXfrm>
        <a:off x="3831373" y="2027263"/>
        <a:ext cx="1431895" cy="889061"/>
      </dsp:txXfrm>
    </dsp:sp>
    <dsp:sp modelId="{D1075DE7-C98B-43C2-9C4B-472D4D5C39CC}">
      <dsp:nvSpPr>
        <dsp:cNvPr id="0" name=""/>
        <dsp:cNvSpPr/>
      </dsp:nvSpPr>
      <dsp:spPr>
        <a:xfrm>
          <a:off x="1820759" y="3219532"/>
          <a:ext cx="1487215" cy="94438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71C7353B-9A2B-4A80-BEAE-110B4EA16BEF}">
      <dsp:nvSpPr>
        <dsp:cNvPr id="0" name=""/>
        <dsp:cNvSpPr/>
      </dsp:nvSpPr>
      <dsp:spPr>
        <a:xfrm>
          <a:off x="1986005" y="3376516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Pre-Post Test</a:t>
          </a:r>
          <a:endParaRPr lang="en-US" sz="1200" kern="1200" dirty="0"/>
        </a:p>
      </dsp:txBody>
      <dsp:txXfrm>
        <a:off x="2013665" y="3404176"/>
        <a:ext cx="1431895" cy="889061"/>
      </dsp:txXfrm>
    </dsp:sp>
    <dsp:sp modelId="{7EA3BF8F-283A-4488-9B12-4C5EBBB54C94}">
      <dsp:nvSpPr>
        <dsp:cNvPr id="0" name=""/>
        <dsp:cNvSpPr/>
      </dsp:nvSpPr>
      <dsp:spPr>
        <a:xfrm>
          <a:off x="3638467" y="3219532"/>
          <a:ext cx="1487215" cy="94438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059DC607-FBE6-41B2-9D16-71536358F980}">
      <dsp:nvSpPr>
        <dsp:cNvPr id="0" name=""/>
        <dsp:cNvSpPr/>
      </dsp:nvSpPr>
      <dsp:spPr>
        <a:xfrm>
          <a:off x="3803713" y="3376516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*Completion of Carnegie Units</a:t>
          </a:r>
          <a:endParaRPr lang="en-US" sz="1200" kern="1200" dirty="0"/>
        </a:p>
      </dsp:txBody>
      <dsp:txXfrm>
        <a:off x="3831373" y="3404176"/>
        <a:ext cx="1431895" cy="889061"/>
      </dsp:txXfrm>
    </dsp:sp>
    <dsp:sp modelId="{16079577-A354-4200-BFC0-0317D576280B}">
      <dsp:nvSpPr>
        <dsp:cNvPr id="0" name=""/>
        <dsp:cNvSpPr/>
      </dsp:nvSpPr>
      <dsp:spPr>
        <a:xfrm>
          <a:off x="5456174" y="3219532"/>
          <a:ext cx="1487215" cy="94438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86B1EE9E-8E57-4BDB-A5A1-8424B8033CE1}">
      <dsp:nvSpPr>
        <dsp:cNvPr id="0" name=""/>
        <dsp:cNvSpPr/>
      </dsp:nvSpPr>
      <dsp:spPr>
        <a:xfrm>
          <a:off x="5621421" y="3376516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Program Exit + Entry into Postsecondary Education</a:t>
          </a:r>
          <a:br>
            <a:rPr lang="en-US" sz="1200" kern="1200" dirty="0" smtClean="0"/>
          </a:br>
          <a:r>
            <a:rPr lang="en-US" sz="1200" i="1" kern="1200" dirty="0" smtClean="0"/>
            <a:t>in the program year</a:t>
          </a:r>
          <a:endParaRPr lang="en-US" sz="1200" kern="1200" dirty="0"/>
        </a:p>
      </dsp:txBody>
      <dsp:txXfrm>
        <a:off x="5649081" y="3404176"/>
        <a:ext cx="1431895" cy="889061"/>
      </dsp:txXfrm>
    </dsp:sp>
    <dsp:sp modelId="{75D79646-877D-43FA-A157-0A998AF49372}">
      <dsp:nvSpPr>
        <dsp:cNvPr id="0" name=""/>
        <dsp:cNvSpPr/>
      </dsp:nvSpPr>
      <dsp:spPr>
        <a:xfrm>
          <a:off x="5456174" y="1842619"/>
          <a:ext cx="1487215" cy="944381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93DDCB5F-BDD2-45D4-95F1-590D049E368D}">
      <dsp:nvSpPr>
        <dsp:cNvPr id="0" name=""/>
        <dsp:cNvSpPr/>
      </dsp:nvSpPr>
      <dsp:spPr>
        <a:xfrm>
          <a:off x="5621421" y="1999603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Progress toward Milestones</a:t>
          </a:r>
          <a:endParaRPr lang="en-US" sz="1200" kern="1200" dirty="0"/>
        </a:p>
      </dsp:txBody>
      <dsp:txXfrm>
        <a:off x="5649081" y="2027263"/>
        <a:ext cx="1431895" cy="889061"/>
      </dsp:txXfrm>
    </dsp:sp>
    <dsp:sp modelId="{67CA624D-23AF-4922-BB7F-B642E0F7379A}">
      <dsp:nvSpPr>
        <dsp:cNvPr id="0" name=""/>
        <dsp:cNvSpPr/>
      </dsp:nvSpPr>
      <dsp:spPr>
        <a:xfrm>
          <a:off x="7273882" y="1842619"/>
          <a:ext cx="1487215" cy="94438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FBFD6B33-F6DD-427F-AA45-5017AB5BE034}">
      <dsp:nvSpPr>
        <dsp:cNvPr id="0" name=""/>
        <dsp:cNvSpPr/>
      </dsp:nvSpPr>
      <dsp:spPr>
        <a:xfrm>
          <a:off x="7439128" y="1999603"/>
          <a:ext cx="1487215" cy="944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Passing Technical / Occupational Knowledge Based Exam </a:t>
          </a:r>
          <a:endParaRPr lang="en-US" sz="1200" kern="1200" dirty="0"/>
        </a:p>
      </dsp:txBody>
      <dsp:txXfrm>
        <a:off x="7466788" y="2027263"/>
        <a:ext cx="1431895" cy="889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3" y="0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5B3F9CDA-0DCC-4BCE-B107-74CD8DA039D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552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D6427A2E-9165-4BD0-8E10-3E92C1AA5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4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14" tIns="91414" rIns="91414" bIns="91414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9138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fld id="{9131B91E-6D80-49A8-A4D9-C871BAF404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fld id="{9131B91E-6D80-49A8-A4D9-C871BAF404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fld id="{9131B91E-6D80-49A8-A4D9-C871BAF404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6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fld id="{9131B91E-6D80-49A8-A4D9-C871BAF404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5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fld id="{9131B91E-6D80-49A8-A4D9-C871BAF404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fld id="{9131B91E-6D80-49A8-A4D9-C871BAF404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9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pPr>
              <a:defRPr/>
            </a:pPr>
            <a:fld id="{C986B7EE-56BA-4F33-A8B7-A2328201802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4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lIns="89573" tIns="44787" rIns="89573" bIns="44787"/>
          <a:lstStyle/>
          <a:p>
            <a:pPr>
              <a:defRPr/>
            </a:pPr>
            <a:fld id="{C986B7EE-56BA-4F33-A8B7-A2328201802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1290633"/>
            <a:ext cx="9156000" cy="11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2084534"/>
            <a:ext cx="8229600" cy="333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8" y="1447802"/>
            <a:ext cx="6619243" cy="3329581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8" y="4777381"/>
            <a:ext cx="6619243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2906" y="1828802"/>
            <a:ext cx="990599" cy="228599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B567C0A8-6418-4654-970D-4C6C5DA4942C}" type="datetime1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1207" y="3263400"/>
            <a:ext cx="3859795" cy="228601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5" y="295731"/>
            <a:ext cx="628650" cy="767687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50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2906" y="1828802"/>
            <a:ext cx="990599" cy="228599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66634E3B-07E0-4E6C-88F4-5CDD871E57B2}" type="datetime1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1207" y="3263400"/>
            <a:ext cx="3859795" cy="228601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5" y="295731"/>
            <a:ext cx="628650" cy="767687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4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5"/>
            <a:ext cx="6619242" cy="1915647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8" y="4777381"/>
            <a:ext cx="6619243" cy="860400"/>
          </a:xfrm>
        </p:spPr>
        <p:txBody>
          <a:bodyPr anchor="t"/>
          <a:lstStyle>
            <a:lvl1pPr marL="0" indent="0" algn="l">
              <a:buNone/>
              <a:defRPr sz="17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2906" y="1828802"/>
            <a:ext cx="990599" cy="228599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2A05BEC0-2EE2-4719-8B1A-489696347816}" type="datetime1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1207" y="3263400"/>
            <a:ext cx="3859795" cy="228601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5" y="295731"/>
            <a:ext cx="628650" cy="767687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3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1"/>
            <a:ext cx="3297254" cy="576263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1"/>
            <a:ext cx="3297254" cy="576263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492906" y="1828802"/>
            <a:ext cx="990599" cy="228599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56AEAC4B-718D-4734-9819-584780E88826}" type="datetime1">
              <a:rPr lang="en-US" smtClean="0"/>
              <a:t>6/26/2017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231207" y="3263400"/>
            <a:ext cx="3859795" cy="228601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4405" y="295731"/>
            <a:ext cx="628650" cy="767687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094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1290633"/>
            <a:ext cx="91560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2084534"/>
            <a:ext cx="8229600" cy="333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59" r:id="rId3"/>
    <p:sldLayoutId id="2147483660" r:id="rId4"/>
    <p:sldLayoutId id="214748366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2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3.xml"/><Relationship Id="rId9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540" y="1794937"/>
            <a:ext cx="5723468" cy="2929465"/>
          </a:xfrm>
        </p:spPr>
        <p:txBody>
          <a:bodyPr>
            <a:noAutofit/>
          </a:bodyPr>
          <a:lstStyle/>
          <a:p>
            <a:r>
              <a:rPr lang="en-US" sz="4100" dirty="0"/>
              <a:t>Introduction to Performance and Accountability in Adult Education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7652" y="4724402"/>
            <a:ext cx="6619243" cy="8614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Final Posting Version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Period of Participation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56000" cy="1143200"/>
          </a:xfrm>
        </p:spPr>
        <p:txBody>
          <a:bodyPr/>
          <a:lstStyle/>
          <a:p>
            <a:r>
              <a:rPr lang="en-US" sz="3200" dirty="0"/>
              <a:t>What do you need to know about periods of participation?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Once a person becomes a participant, they </a:t>
            </a:r>
            <a:r>
              <a:rPr lang="en-US" sz="2400" i="1" dirty="0" smtClean="0"/>
              <a:t>stay</a:t>
            </a:r>
            <a:r>
              <a:rPr lang="en-US" sz="2400" dirty="0"/>
              <a:t> </a:t>
            </a:r>
            <a:r>
              <a:rPr lang="en-US" sz="2400" dirty="0" smtClean="0"/>
              <a:t>a participant until they exit.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Each participant has to get a measurable skills gain </a:t>
            </a:r>
            <a:r>
              <a:rPr lang="en-US" sz="2400" i="1" dirty="0" smtClean="0"/>
              <a:t>every program year</a:t>
            </a:r>
            <a:r>
              <a:rPr lang="en-US" sz="2400" dirty="0" smtClean="0"/>
              <a:t> and achieve outcome measures after </a:t>
            </a:r>
            <a:r>
              <a:rPr lang="en-US" sz="2400" i="1" dirty="0" smtClean="0"/>
              <a:t>each period of participation.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Exit for all titles is counted </a:t>
            </a:r>
            <a:r>
              <a:rPr lang="en-US" sz="2400" i="1" dirty="0" smtClean="0"/>
              <a:t>retroactively </a:t>
            </a:r>
            <a:r>
              <a:rPr lang="en-US" sz="2400" dirty="0" smtClean="0"/>
              <a:t>to the last day of service (once 90 calendar days have passed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More on Exit…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90600" y="3009900"/>
            <a:ext cx="990600" cy="838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Last Day of Service</a:t>
            </a:r>
            <a:endParaRPr lang="en-US" b="1" dirty="0"/>
          </a:p>
        </p:txBody>
      </p:sp>
      <p:cxnSp>
        <p:nvCxnSpPr>
          <p:cNvPr id="8" name="Straight Arrow Connector 7" descr="STraight arrow pointing at the exit point for a title II participant, indicating the passage of 90 days" title="Straight arrow"/>
          <p:cNvCxnSpPr>
            <a:stCxn id="4" idx="3"/>
          </p:cNvCxnSpPr>
          <p:nvPr/>
        </p:nvCxnSpPr>
        <p:spPr>
          <a:xfrm>
            <a:off x="1981200" y="3429000"/>
            <a:ext cx="45720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5757" y="2967335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90 days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 descr="Straight vertical line indicating 90 days after exit, the Title II exit date" title="Straight line"/>
          <p:cNvCxnSpPr/>
          <p:nvPr/>
        </p:nvCxnSpPr>
        <p:spPr>
          <a:xfrm>
            <a:off x="6629400" y="2971800"/>
            <a:ext cx="0" cy="9906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4" name="Group 13" descr="Red arrows pointing at &quot;secondary or postsecondary transcript&quot; and &quot;Progress towards milestones&quot; indicating that the department of education is not recognizing these measurable gains at this time" title="Red Arrows"/>
          <p:cNvGrpSpPr/>
          <p:nvPr/>
        </p:nvGrpSpPr>
        <p:grpSpPr>
          <a:xfrm rot="10022476">
            <a:off x="2136557" y="3663015"/>
            <a:ext cx="4649610" cy="728637"/>
            <a:chOff x="3383477" y="2243163"/>
            <a:chExt cx="2874448" cy="728637"/>
          </a:xfrm>
        </p:grpSpPr>
        <p:pic>
          <p:nvPicPr>
            <p:cNvPr id="16" name="Picture 6" descr="Image result for red line hand draw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595" b="12647" l="39034" r="877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41" t="5839" r="6132" b="86597"/>
            <a:stretch/>
          </p:blipFill>
          <p:spPr bwMode="auto">
            <a:xfrm rot="235941">
              <a:off x="3383477" y="2243163"/>
              <a:ext cx="2352371" cy="338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Image result for arro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2315813"/>
              <a:ext cx="923925" cy="655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457200" y="401741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Exit </a:t>
            </a:r>
            <a:r>
              <a:rPr lang="en-US" sz="2000" dirty="0" smtClean="0">
                <a:solidFill>
                  <a:schemeClr val="bg1"/>
                </a:solidFill>
              </a:rPr>
              <a:t>Date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 descr="Straight vertical line indicating the Title I/III exit date" title="Straight line"/>
          <p:cNvCxnSpPr/>
          <p:nvPr/>
        </p:nvCxnSpPr>
        <p:spPr>
          <a:xfrm>
            <a:off x="1981199" y="3848100"/>
            <a:ext cx="0" cy="9906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you’re saying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Once a participant, always a participant! (until you aren’t one anymore…)</a:t>
            </a:r>
          </a:p>
          <a:p>
            <a:pPr marL="342900" indent="-342900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If an individual reaches 12 hours and </a:t>
            </a:r>
            <a:r>
              <a:rPr lang="en-US" sz="2400" i="1" dirty="0" smtClean="0"/>
              <a:t>doesn’t exit</a:t>
            </a:r>
            <a:r>
              <a:rPr lang="en-US" sz="2400" dirty="0" smtClean="0"/>
              <a:t> they simply have to enroll and earn 1 contact hour in the new program year and </a:t>
            </a:r>
            <a:r>
              <a:rPr lang="en-US" sz="2400" u="sng" dirty="0" smtClean="0"/>
              <a:t>they are a participant</a:t>
            </a:r>
            <a:endParaRPr lang="en-US" sz="2400" dirty="0" smtClean="0"/>
          </a:p>
          <a:p>
            <a:pPr marL="342900" lvl="1" indent="-342900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Yes, your enrollment targets will be counted this way!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Summed Up</a:t>
            </a:r>
            <a:endParaRPr lang="en-US" dirty="0"/>
          </a:p>
        </p:txBody>
      </p:sp>
      <p:graphicFrame>
        <p:nvGraphicFramePr>
          <p:cNvPr id="4" name="Content Placeholder 3" descr="Table showing the summary of participant types, with a scenario in the first column, and the applicable frequency with which that scenario needs to happen under WIOA in the second column" title="Participation Summar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926257"/>
              </p:ext>
            </p:extLst>
          </p:nvPr>
        </p:nvGraphicFramePr>
        <p:xfrm>
          <a:off x="457200" y="2084388"/>
          <a:ext cx="822915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575"/>
                <a:gridCol w="41145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Scenario</a:t>
                      </a:r>
                      <a:endParaRPr lang="en-US" sz="1500" dirty="0"/>
                    </a:p>
                  </a:txBody>
                  <a:tcPr marL="103516" marR="10351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How often does it need to happen</a:t>
                      </a:r>
                      <a:endParaRPr lang="en-US" sz="1500" dirty="0"/>
                    </a:p>
                  </a:txBody>
                  <a:tcPr marL="103516" marR="103516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Individual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i="1" baseline="0" dirty="0" smtClean="0"/>
                        <a:t>becomes</a:t>
                      </a:r>
                      <a:r>
                        <a:rPr lang="en-US" sz="1500" i="0" baseline="0" dirty="0" smtClean="0"/>
                        <a:t> a participant (reaches 12 hours)</a:t>
                      </a:r>
                      <a:endParaRPr lang="en-US" sz="1500" dirty="0"/>
                    </a:p>
                  </a:txBody>
                  <a:tcPr marL="103516" marR="10351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Once during each period</a:t>
                      </a:r>
                      <a:r>
                        <a:rPr lang="en-US" sz="1500" baseline="0" dirty="0" smtClean="0"/>
                        <a:t> of participation (that is, once until they exit, no matter how many program years happen)</a:t>
                      </a:r>
                      <a:endParaRPr lang="en-US" sz="1500" dirty="0"/>
                    </a:p>
                  </a:txBody>
                  <a:tcPr marL="103516" marR="103516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Individual must get a measurable skills gain</a:t>
                      </a:r>
                      <a:endParaRPr lang="en-US" sz="1500" dirty="0"/>
                    </a:p>
                  </a:txBody>
                  <a:tcPr marL="103516" marR="10351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Once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u="sng" baseline="0" dirty="0" smtClean="0"/>
                        <a:t>during each program year</a:t>
                      </a:r>
                      <a:r>
                        <a:rPr lang="en-US" sz="1500" u="none" baseline="0" dirty="0" smtClean="0"/>
                        <a:t> until they exit</a:t>
                      </a:r>
                      <a:endParaRPr lang="en-US" sz="1500" dirty="0"/>
                    </a:p>
                  </a:txBody>
                  <a:tcPr marL="103516" marR="103516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Individual must earn a credential </a:t>
                      </a:r>
                      <a:r>
                        <a:rPr lang="en-US" sz="1500" i="1" dirty="0" smtClean="0"/>
                        <a:t>if they are</a:t>
                      </a:r>
                      <a:r>
                        <a:rPr lang="en-US" sz="1500" i="1" baseline="0" dirty="0" smtClean="0"/>
                        <a:t> in the particular denominator for that credential</a:t>
                      </a:r>
                      <a:endParaRPr lang="en-US" sz="1500" dirty="0"/>
                    </a:p>
                  </a:txBody>
                  <a:tcPr marL="103516" marR="10351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Once </a:t>
                      </a:r>
                      <a:r>
                        <a:rPr lang="en-US" sz="1500" u="sng" dirty="0" smtClean="0"/>
                        <a:t>after</a:t>
                      </a:r>
                      <a:r>
                        <a:rPr lang="en-US" sz="1500" u="sng" baseline="0" dirty="0" smtClean="0"/>
                        <a:t> each exit</a:t>
                      </a:r>
                      <a:r>
                        <a:rPr lang="en-US" sz="1500" u="none" baseline="0" dirty="0" smtClean="0"/>
                        <a:t> (so if they have multiple periods of participation, they have to get a credential for each POP)</a:t>
                      </a:r>
                      <a:endParaRPr lang="en-US" sz="1500" dirty="0"/>
                    </a:p>
                  </a:txBody>
                  <a:tcPr marL="103516" marR="10351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Individual</a:t>
                      </a:r>
                      <a:r>
                        <a:rPr lang="en-US" sz="1500" baseline="0" dirty="0" smtClean="0"/>
                        <a:t> must show employment</a:t>
                      </a:r>
                      <a:endParaRPr lang="en-US" sz="1500" dirty="0"/>
                    </a:p>
                  </a:txBody>
                  <a:tcPr marL="103516" marR="10351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Quarters</a:t>
                      </a:r>
                      <a:r>
                        <a:rPr lang="en-US" sz="1500" baseline="0" dirty="0" smtClean="0"/>
                        <a:t> 2/4 </a:t>
                      </a:r>
                      <a:r>
                        <a:rPr lang="en-US" sz="1500" u="sng" baseline="0" dirty="0" smtClean="0"/>
                        <a:t>after each exit</a:t>
                      </a:r>
                      <a:endParaRPr lang="en-US" sz="1500" u="sng" dirty="0"/>
                    </a:p>
                  </a:txBody>
                  <a:tcPr marL="103516" marR="10351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Median wages will be calculated</a:t>
                      </a:r>
                      <a:endParaRPr lang="en-US" sz="1500" dirty="0"/>
                    </a:p>
                  </a:txBody>
                  <a:tcPr marL="103516" marR="103516"/>
                </a:tc>
                <a:tc>
                  <a:txBody>
                    <a:bodyPr/>
                    <a:lstStyle/>
                    <a:p>
                      <a:r>
                        <a:rPr lang="en-US" sz="1500" u="none" dirty="0" smtClean="0"/>
                        <a:t>Quarter 2 </a:t>
                      </a:r>
                      <a:r>
                        <a:rPr lang="en-US" sz="1500" u="sng" baseline="0" dirty="0" smtClean="0"/>
                        <a:t>after each exit</a:t>
                      </a:r>
                      <a:endParaRPr lang="en-US" sz="1500" u="sng" dirty="0"/>
                    </a:p>
                  </a:txBody>
                  <a:tcPr marL="103516" marR="10351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7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Measurable Skill Gains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2000" y="381000"/>
            <a:ext cx="9156000" cy="1143200"/>
          </a:xfrm>
        </p:spPr>
        <p:txBody>
          <a:bodyPr>
            <a:normAutofit/>
          </a:bodyPr>
          <a:lstStyle/>
          <a:p>
            <a:r>
              <a:rPr lang="en-US" sz="3100" dirty="0"/>
              <a:t>5 Types of Measurable Skill Gains</a:t>
            </a:r>
          </a:p>
        </p:txBody>
      </p:sp>
      <p:graphicFrame>
        <p:nvGraphicFramePr>
          <p:cNvPr id="8" name="Content Placeholder 7" descr="Diagram showing the following information:&#10;Measurable Skill Gain&#10; Secondary Diploma/ Equivalent&#10; Secondary or Post-Secondary Transcript&#10; Educational Functioning Level Gain&#10;  Pre-Post Test&#10;  Completion of Carnegie Units&#10;  Program Exit + Entry into Postsecondary Education&#10; Progress toward Milestones&#10; Passing Technical / Occupational Knowledge Based Exam &#10;" title="5 types of MSG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531455"/>
              </p:ext>
            </p:extLst>
          </p:nvPr>
        </p:nvGraphicFramePr>
        <p:xfrm>
          <a:off x="457200" y="1219200"/>
          <a:ext cx="8305800" cy="420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5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E7BE8B-8451-4A15-A170-6FEBE37A1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F0E7BE8B-8451-4A15-A170-6FEBE37A1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8932CD3-C990-41C8-BD0B-FD43ECF1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A8932CD3-C990-41C8-BD0B-FD43ECF1E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C7AD33-B3F0-4C88-8C81-668E3274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B1C7AD33-B3F0-4C88-8C81-668E3274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D9B907-CD95-464F-B15F-1F30D3663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30D9B907-CD95-464F-B15F-1F30D3663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F2EB95-B8C8-43A0-93D9-B6B8001C0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82F2EB95-B8C8-43A0-93D9-B6B8001C0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4E69E9-8C59-4123-9FE4-C1FFE21FC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834E69E9-8C59-4123-9FE4-C1FFE21FC7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EFCAE7-ADA7-45C7-91A2-1B2F162D4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B9EFCAE7-ADA7-45C7-91A2-1B2F162D4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FD5CC0-7C6F-4BF3-AFA7-B52E421C4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38FD5CC0-7C6F-4BF3-AFA7-B52E421C4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801B3C-4A60-49F8-A92C-D57373E5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8801B3C-4A60-49F8-A92C-D57373E5F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C33199-A51E-46D3-8123-D518AB41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8EC33199-A51E-46D3-8123-D518AB41C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98BC8A-0D3E-4230-8D97-BAF94A90E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>
                                            <p:graphicEl>
                                              <a:dgm id="{EE98BC8A-0D3E-4230-8D97-BAF94A90E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F74024-DA40-494B-9CFD-200A9FB8E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4FF74024-DA40-494B-9CFD-200A9FB8E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D79646-877D-43FA-A157-0A998AF49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>
                                            <p:graphicEl>
                                              <a:dgm id="{75D79646-877D-43FA-A157-0A998AF49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DDCB5F-BDD2-45D4-95F1-590D049E3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">
                                            <p:graphicEl>
                                              <a:dgm id="{93DDCB5F-BDD2-45D4-95F1-590D049E3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11B840A-28E7-4B19-8C7A-EA2EE309C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>
                                            <p:graphicEl>
                                              <a:dgm id="{711B840A-28E7-4B19-8C7A-EA2EE309C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7CA624D-23AF-4922-BB7F-B642E0F73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>
                                            <p:graphicEl>
                                              <a:dgm id="{67CA624D-23AF-4922-BB7F-B642E0F73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BFD6B33-F6DD-427F-AA45-5017AB5BE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">
                                            <p:graphicEl>
                                              <a:dgm id="{FBFD6B33-F6DD-427F-AA45-5017AB5BE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60A9C4-2666-4ECB-B921-BEFC3A58B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">
                                            <p:graphicEl>
                                              <a:dgm id="{2C60A9C4-2666-4ECB-B921-BEFC3A58B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075DE7-C98B-43C2-9C4B-472D4D5C3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">
                                            <p:graphicEl>
                                              <a:dgm id="{D1075DE7-C98B-43C2-9C4B-472D4D5C3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1C7353B-9A2B-4A80-BEAE-110B4EA16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">
                                            <p:graphicEl>
                                              <a:dgm id="{71C7353B-9A2B-4A80-BEAE-110B4EA16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3D6274E-7A53-4535-8DDB-6FEFD9595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">
                                            <p:graphicEl>
                                              <a:dgm id="{D3D6274E-7A53-4535-8DDB-6FEFD9595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A3BF8F-283A-4488-9B12-4C5EBBB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">
                                            <p:graphicEl>
                                              <a:dgm id="{7EA3BF8F-283A-4488-9B12-4C5EBBB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9DC607-FBE6-41B2-9D16-71536358F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">
                                            <p:graphicEl>
                                              <a:dgm id="{059DC607-FBE6-41B2-9D16-71536358F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6BAE34E-7767-4414-951F-4910FB40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">
                                            <p:graphicEl>
                                              <a:dgm id="{06BAE34E-7767-4414-951F-4910FB40E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079577-A354-4200-BFC0-0317D5762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">
                                            <p:graphicEl>
                                              <a:dgm id="{16079577-A354-4200-BFC0-0317D5762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B1EE9E-8E57-4BDB-A5A1-8424B8033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">
                                            <p:graphicEl>
                                              <a:dgm id="{86B1EE9E-8E57-4BDB-A5A1-8424B8033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2000" y="457200"/>
            <a:ext cx="9156000" cy="1143200"/>
          </a:xfrm>
        </p:spPr>
        <p:txBody>
          <a:bodyPr>
            <a:normAutofit/>
          </a:bodyPr>
          <a:lstStyle/>
          <a:p>
            <a:r>
              <a:rPr lang="en-US" sz="3100" dirty="0"/>
              <a:t>5 Types of Measurable Skill </a:t>
            </a:r>
            <a:r>
              <a:rPr lang="en-US" sz="3100" dirty="0" smtClean="0"/>
              <a:t>Gains</a:t>
            </a:r>
            <a:br>
              <a:rPr lang="en-US" sz="3100" dirty="0" smtClean="0"/>
            </a:br>
            <a:r>
              <a:rPr lang="en-US" sz="3100" dirty="0" smtClean="0"/>
              <a:t>Counted in Adult Education </a:t>
            </a:r>
            <a:r>
              <a:rPr lang="en-US" sz="1200" dirty="0" smtClean="0">
                <a:solidFill>
                  <a:schemeClr val="tx1"/>
                </a:solidFill>
              </a:rPr>
              <a:t>(2)</a:t>
            </a:r>
            <a:endParaRPr lang="en-US" sz="3100" dirty="0">
              <a:solidFill>
                <a:schemeClr val="tx1"/>
              </a:solidFill>
            </a:endParaRPr>
          </a:p>
        </p:txBody>
      </p:sp>
      <p:grpSp>
        <p:nvGrpSpPr>
          <p:cNvPr id="2" name="Group 1" descr="Flowchart demonstrating the 5 types of measurable skill gains with Secondary diploma/equivalent, secondary or postsecondary transcript, EFL gains - which can be pre/post test, completion of carnegie units or program exit then entry into postsecondary education, progress towards milestones and passing technical/occupational knowledge based exam" title="Flowchart of MSG"/>
          <p:cNvGrpSpPr/>
          <p:nvPr/>
        </p:nvGrpSpPr>
        <p:grpSpPr>
          <a:xfrm>
            <a:off x="76200" y="1143000"/>
            <a:ext cx="8929396" cy="4786604"/>
            <a:chOff x="76200" y="1143000"/>
            <a:chExt cx="8929396" cy="4786604"/>
          </a:xfrm>
        </p:grpSpPr>
        <p:graphicFrame>
          <p:nvGraphicFramePr>
            <p:cNvPr id="7" name="Diagram 6" descr="Diagram showing the following information:&#10;Measurable Skill Gain&#10; Secondary Diploma/ Equivalent&#10; Secondary or Post-Secondary Transcript&#10; Educational Functioning Level Gain&#10;  Pre-Post Test&#10;  Completion of Carnegie Units&#10;  Program Exit + Entry into Postsecondary Education&#10; Progress toward Milestones&#10; Passing Technical / Occupational Knowledge Based Exam &#10;" title="5 types of MSG"/>
            <p:cNvGraphicFramePr/>
            <p:nvPr>
              <p:extLst>
                <p:ext uri="{D42A27DB-BD31-4B8C-83A1-F6EECF244321}">
                  <p14:modId xmlns:p14="http://schemas.microsoft.com/office/powerpoint/2010/main" val="1434099414"/>
                </p:ext>
              </p:extLst>
            </p:nvPr>
          </p:nvGraphicFramePr>
          <p:xfrm>
            <a:off x="76200" y="1143000"/>
            <a:ext cx="8929396" cy="47866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026" name="Picture 2" descr="Image result for red x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2971800"/>
              <a:ext cx="2209800" cy="14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2" descr="Image result for red x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43400"/>
            <a:ext cx="2209800" cy="14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red x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30003"/>
            <a:ext cx="2209800" cy="14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1673797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department of </a:t>
            </a:r>
            <a:r>
              <a:rPr lang="en-US" dirty="0" err="1" smtClean="0">
                <a:solidFill>
                  <a:schemeClr val="bg1"/>
                </a:solidFill>
              </a:rPr>
              <a:t>ed</a:t>
            </a:r>
            <a:r>
              <a:rPr lang="en-US" dirty="0" smtClean="0">
                <a:solidFill>
                  <a:schemeClr val="bg1"/>
                </a:solidFill>
              </a:rPr>
              <a:t> has said “no” to these right now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 descr="Red arrows pointing at &quot;secondary or postsecondary transcript&quot; and &quot;Progress towards milestones&quot; indicating that the department of education is not recognizing these measurable gains at this time" title="Red Arrows"/>
          <p:cNvGrpSpPr/>
          <p:nvPr/>
        </p:nvGrpSpPr>
        <p:grpSpPr>
          <a:xfrm>
            <a:off x="2617780" y="2243163"/>
            <a:ext cx="3640145" cy="854944"/>
            <a:chOff x="2617780" y="2243163"/>
            <a:chExt cx="3640145" cy="854944"/>
          </a:xfrm>
        </p:grpSpPr>
        <p:pic>
          <p:nvPicPr>
            <p:cNvPr id="1028" name="Picture 4" descr="Image result for arrow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79351" flipH="1">
              <a:off x="2617780" y="2394781"/>
              <a:ext cx="609600" cy="703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 result for red line hand drawn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6595" b="12647" l="39034" r="877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41" t="5839" r="6132" b="86597"/>
            <a:stretch/>
          </p:blipFill>
          <p:spPr bwMode="auto">
            <a:xfrm rot="235941">
              <a:off x="3383477" y="2243163"/>
              <a:ext cx="2352371" cy="338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Image result for arrow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2315813"/>
              <a:ext cx="923925" cy="655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4" descr="Red arrow pointing at Carnegie Units" title="Red arrow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91971" flipH="1">
            <a:off x="3868907" y="5186076"/>
            <a:ext cx="609600" cy="70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933700" y="5567020"/>
            <a:ext cx="10705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not applicable in Texas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Credential Attainment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Types of Credentials Measured Under WIOA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3138" indent="-398463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Secondary </a:t>
            </a:r>
            <a:r>
              <a:rPr lang="en-US" sz="2400" dirty="0"/>
              <a:t>School Diploma/or equivalency </a:t>
            </a:r>
          </a:p>
          <a:p>
            <a:pPr marL="973138" indent="-398463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AA </a:t>
            </a:r>
            <a:r>
              <a:rPr lang="en-US" sz="2400" dirty="0"/>
              <a:t>or AS Diploma/Degree</a:t>
            </a:r>
          </a:p>
          <a:p>
            <a:pPr marL="973138" indent="-398463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BA </a:t>
            </a:r>
            <a:r>
              <a:rPr lang="en-US" sz="2400" dirty="0"/>
              <a:t>or BS Diploma/Degree</a:t>
            </a:r>
          </a:p>
          <a:p>
            <a:pPr marL="973138" indent="-398463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Occupational </a:t>
            </a:r>
            <a:r>
              <a:rPr lang="en-US" sz="2400" dirty="0"/>
              <a:t>Licensure</a:t>
            </a:r>
          </a:p>
          <a:p>
            <a:pPr marL="973138" indent="-398463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Occupational </a:t>
            </a:r>
            <a:r>
              <a:rPr lang="en-US" sz="2400" dirty="0"/>
              <a:t>Certificate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973138" indent="-398463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Occupational </a:t>
            </a:r>
            <a:r>
              <a:rPr lang="en-US" sz="2400" dirty="0"/>
              <a:t>Certification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400" dirty="0" smtClean="0"/>
              <a:t>Other </a:t>
            </a:r>
            <a:r>
              <a:rPr lang="en-US" sz="2400" dirty="0"/>
              <a:t>Recognized Diploma, Degree, or </a:t>
            </a:r>
            <a:r>
              <a:rPr lang="en-US" sz="2400" dirty="0" smtClean="0"/>
              <a:t>Certificate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6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00" y="838200"/>
            <a:ext cx="9156000" cy="1143200"/>
          </a:xfrm>
        </p:spPr>
        <p:txBody>
          <a:bodyPr/>
          <a:lstStyle/>
          <a:p>
            <a:r>
              <a:rPr lang="en-US" sz="4000" dirty="0" smtClean="0"/>
              <a:t>How does it all fit together?</a:t>
            </a:r>
            <a:endParaRPr lang="en-US" sz="4000" dirty="0"/>
          </a:p>
        </p:txBody>
      </p:sp>
      <p:graphicFrame>
        <p:nvGraphicFramePr>
          <p:cNvPr id="6" name="Content Placeholder 5" descr="Flow chart showing the two types of reporting for AEL - the department of education which are the NRS tables and Joint Reporting which is the PIRL" title="WIOA Flow-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725738"/>
              </p:ext>
            </p:extLst>
          </p:nvPr>
        </p:nvGraphicFramePr>
        <p:xfrm>
          <a:off x="827943" y="2052637"/>
          <a:ext cx="6709996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 Type – Diploma/High School Equivalency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Providing “high-school” is not allowable under Title II funding in Texas, therefore, earning a diploma is not an allowable credential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A high school equivalency counts as both a measurable skill gain and a credential, depending on what happens after the participant earns the certificate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for High School Equivalency as a Credential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Under WIA (after 2012)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n-US" dirty="0" smtClean="0"/>
              <a:t>Individuals  who: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n-US" b="1" u="sng" dirty="0" smtClean="0"/>
              <a:t>Denominator:</a:t>
            </a:r>
          </a:p>
          <a:p>
            <a:pPr marL="285750" lvl="1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Lack HSE/Diploma</a:t>
            </a:r>
          </a:p>
          <a:p>
            <a:pPr marL="285750" lvl="1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Took all sections of the HSE test</a:t>
            </a:r>
          </a:p>
          <a:p>
            <a:pPr marL="285750" lvl="1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Exited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n-US" b="1" u="sng" dirty="0" smtClean="0"/>
              <a:t>Numerator</a:t>
            </a:r>
          </a:p>
          <a:p>
            <a:pPr marL="285750" lvl="1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HSE earned by December after the end of the program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Under WIOA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en-US" dirty="0" smtClean="0"/>
              <a:t>Individuals who:</a:t>
            </a:r>
            <a:endParaRPr lang="en-US" dirty="0"/>
          </a:p>
          <a:p>
            <a:pPr>
              <a:buClr>
                <a:schemeClr val="tx2"/>
              </a:buClr>
              <a:buNone/>
            </a:pPr>
            <a:r>
              <a:rPr lang="en-US" u="sng" dirty="0" smtClean="0"/>
              <a:t>Denominator:</a:t>
            </a:r>
          </a:p>
          <a:p>
            <a:pPr marL="285750" lvl="1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Lack HSE/Diploma</a:t>
            </a:r>
          </a:p>
          <a:p>
            <a:pPr marL="285750" lvl="1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Becoming “9</a:t>
            </a:r>
            <a:r>
              <a:rPr lang="en-US" baseline="30000" dirty="0" smtClean="0"/>
              <a:t>th</a:t>
            </a:r>
            <a:r>
              <a:rPr lang="en-US" dirty="0" smtClean="0"/>
              <a:t> grade equivalent” at some point during participation</a:t>
            </a:r>
            <a:endParaRPr lang="en-US" dirty="0"/>
          </a:p>
          <a:p>
            <a:pPr marL="285750" lvl="1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Exit</a:t>
            </a:r>
          </a:p>
          <a:p>
            <a:pPr lvl="1">
              <a:buClr>
                <a:schemeClr val="tx2"/>
              </a:buClr>
            </a:pPr>
            <a:endParaRPr lang="en-US" dirty="0"/>
          </a:p>
          <a:p>
            <a:pPr lvl="1">
              <a:buClr>
                <a:schemeClr val="tx2"/>
              </a:buClr>
            </a:pPr>
            <a:r>
              <a:rPr lang="en-US" b="1" u="sng" dirty="0" smtClean="0"/>
              <a:t>Numerator:</a:t>
            </a:r>
          </a:p>
          <a:p>
            <a:pPr marL="285750" lvl="1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HSE earned during participation within one year of exit</a:t>
            </a:r>
          </a:p>
          <a:p>
            <a:pPr marL="285750" lvl="1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Are enrolled in postsecondary </a:t>
            </a:r>
            <a:r>
              <a:rPr lang="en-US" dirty="0" err="1" smtClean="0"/>
              <a:t>ed</a:t>
            </a:r>
            <a:r>
              <a:rPr lang="en-US" dirty="0" smtClean="0"/>
              <a:t> or training within one year after exit </a:t>
            </a:r>
            <a:br>
              <a:rPr lang="en-US" dirty="0" smtClean="0"/>
            </a:br>
            <a:r>
              <a:rPr lang="en-US" dirty="0" smtClean="0"/>
              <a:t>OR </a:t>
            </a:r>
          </a:p>
          <a:p>
            <a:pPr marL="285750" lvl="1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Are employed within one year after exit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Credit for High School Equivalency for Measurable Skill Gain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3375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restrictions apply (participants don’t have to be employed or in postsecondary after exit)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participants are in the denominator for all measurable skill gains, but get credit for whichever one they earn</a:t>
            </a:r>
          </a:p>
          <a:p>
            <a:pPr>
              <a:buNone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will track </a:t>
            </a:r>
            <a:r>
              <a:rPr lang="en-US" sz="2400" i="1" dirty="0" smtClean="0"/>
              <a:t>all</a:t>
            </a:r>
            <a:r>
              <a:rPr lang="en-US" sz="2400" dirty="0" smtClean="0"/>
              <a:t> measurable skill gains, but only report the most recent one to the feds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Employment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 on Employment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534"/>
            <a:ext cx="8229600" cy="393526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There is no “entered employment” or “retained employment” cohorts under WIOA.  It’s just “are they employed in quarters 2 and 4 after exit?”.</a:t>
            </a:r>
          </a:p>
          <a:p>
            <a:pPr marL="342900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All participants are in this measure, regardless of their employment status at program entry</a:t>
            </a:r>
          </a:p>
          <a:p>
            <a:pPr marL="739775" lvl="5" indent="-4000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Yes, this includes participants who are not in the labor force</a:t>
            </a:r>
          </a:p>
          <a:p>
            <a:pPr marL="739775" lvl="5" indent="-4000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Yes, this includes participants who do not have an SSN</a:t>
            </a:r>
          </a:p>
          <a:p>
            <a:pPr marL="342900" lvl="1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342900" lvl="1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u="sng" dirty="0" smtClean="0"/>
              <a:t>only </a:t>
            </a:r>
            <a:r>
              <a:rPr lang="en-US" b="1" dirty="0" smtClean="0"/>
              <a:t>exception are participants who are</a:t>
            </a:r>
          </a:p>
          <a:p>
            <a:pPr marL="739775" lvl="2" indent="-4000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/>
              <a:t>Deceased</a:t>
            </a:r>
          </a:p>
          <a:p>
            <a:pPr marL="739775" lvl="2" indent="-4000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Incarcerated, institutionalized, hospitalized </a:t>
            </a:r>
            <a:r>
              <a:rPr lang="en-US" b="1" dirty="0"/>
              <a:t>or recalled to active military duty for a period expected to last longer than 90 </a:t>
            </a:r>
            <a:r>
              <a:rPr lang="en-US" b="1" dirty="0" smtClean="0"/>
              <a:t>days</a:t>
            </a:r>
          </a:p>
          <a:p>
            <a:pPr marL="739775" lvl="3" indent="-4000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If </a:t>
            </a:r>
            <a:r>
              <a:rPr lang="en-US" b="1" dirty="0"/>
              <a:t>a participant is </a:t>
            </a:r>
            <a:r>
              <a:rPr lang="en-US" b="1" dirty="0" smtClean="0"/>
              <a:t>released/returns </a:t>
            </a:r>
            <a:r>
              <a:rPr lang="en-US" b="1" dirty="0"/>
              <a:t>prior to program exit, they go into the denominator</a:t>
            </a:r>
          </a:p>
          <a:p>
            <a:pPr marL="342900" lvl="3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b="1" dirty="0"/>
          </a:p>
          <a:p>
            <a:pPr marL="1122152" lvl="2" indent="-3429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7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Records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Records in TEAMS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TEAMS is being programmed to collect data both from traditional data match and manual data entry for: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Employment/wages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Credentials </a:t>
            </a:r>
            <a:r>
              <a:rPr lang="en-US" u="sng" dirty="0" smtClean="0"/>
              <a:t>except</a:t>
            </a:r>
            <a:r>
              <a:rPr lang="en-US" dirty="0" smtClean="0"/>
              <a:t> high school equivalency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in postsecondary education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Exclusionary Reasons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2000" y="762000"/>
            <a:ext cx="9156000" cy="1143200"/>
          </a:xfrm>
        </p:spPr>
        <p:txBody>
          <a:bodyPr/>
          <a:lstStyle/>
          <a:p>
            <a:r>
              <a:rPr lang="en-US" sz="3600" dirty="0" smtClean="0"/>
              <a:t>Exclusionary Reasons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3337599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Exclusionary Reasons remove participants from the denominator of</a:t>
            </a:r>
            <a:r>
              <a:rPr lang="en-US" sz="2400" i="1" dirty="0" smtClean="0"/>
              <a:t> </a:t>
            </a:r>
            <a:r>
              <a:rPr lang="en-US" sz="2400" dirty="0" smtClean="0"/>
              <a:t>certain measures</a:t>
            </a:r>
            <a:endParaRPr lang="en-US" sz="2400" b="1" u="sng" dirty="0" smtClean="0"/>
          </a:p>
          <a:p>
            <a:pPr marL="973138" indent="-282575">
              <a:buFont typeface="Courier New" panose="02070309020205020404" pitchFamily="49" charset="0"/>
              <a:buChar char="o"/>
            </a:pPr>
            <a:r>
              <a:rPr lang="en-US" dirty="0" smtClean="0"/>
              <a:t>Incarceration or institutionalization </a:t>
            </a:r>
            <a:r>
              <a:rPr lang="en-US" u="sng" dirty="0" smtClean="0"/>
              <a:t>at time of exit</a:t>
            </a:r>
            <a:endParaRPr lang="en-US" dirty="0" smtClean="0"/>
          </a:p>
          <a:p>
            <a:pPr marL="973138" indent="-282575">
              <a:buFont typeface="Courier New" panose="02070309020205020404" pitchFamily="49" charset="0"/>
              <a:buChar char="o"/>
            </a:pPr>
            <a:r>
              <a:rPr lang="en-US" dirty="0" smtClean="0"/>
              <a:t>Medical treatment expected to last longer than 90 days that precludes entry into unsubsidized employment or continued program participation</a:t>
            </a:r>
          </a:p>
          <a:p>
            <a:pPr marL="973138" indent="-282575">
              <a:buFont typeface="Courier New" panose="02070309020205020404" pitchFamily="49" charset="0"/>
              <a:buChar char="o"/>
            </a:pPr>
            <a:r>
              <a:rPr lang="en-US" dirty="0" smtClean="0"/>
              <a:t>Becoming deceased</a:t>
            </a:r>
          </a:p>
          <a:p>
            <a:pPr marL="973138" indent="-282575">
              <a:buFont typeface="Courier New" panose="02070309020205020404" pitchFamily="49" charset="0"/>
              <a:buChar char="o"/>
            </a:pPr>
            <a:r>
              <a:rPr lang="en-US" dirty="0" smtClean="0"/>
              <a:t>Being a member of the National Guard or other reserve military unit and called to active duty for at least 90 days</a:t>
            </a:r>
          </a:p>
          <a:p>
            <a:pPr marL="690563">
              <a:buNone/>
            </a:pPr>
            <a:endParaRPr lang="en-US" dirty="0" smtClean="0"/>
          </a:p>
          <a:p>
            <a:pPr marL="339725" indent="-339725">
              <a:buFont typeface="Courier New" panose="02070309020205020404" pitchFamily="49" charset="0"/>
              <a:buChar char="o"/>
            </a:pPr>
            <a:r>
              <a:rPr lang="en-US" sz="2400" dirty="0" smtClean="0"/>
              <a:t>Individuals who are incarcerated at time of exit and served under sec 225 services are still included in measurable skill gain measure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60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NRS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b="1" dirty="0"/>
              <a:t>National Reporting System (NRS) </a:t>
            </a:r>
            <a:r>
              <a:rPr lang="en-US" sz="2800" dirty="0"/>
              <a:t>is an outcome-based reporting system for the State-administered, federally funded adult education program</a:t>
            </a:r>
          </a:p>
          <a:p>
            <a:pPr marL="855663" lvl="2" indent="-339725">
              <a:buFont typeface="Courier New" panose="02070309020205020404" pitchFamily="49" charset="0"/>
              <a:buChar char="o"/>
            </a:pPr>
            <a:r>
              <a:rPr lang="en-US" sz="2400" b="1" dirty="0"/>
              <a:t>NRS Guidelines </a:t>
            </a:r>
            <a:r>
              <a:rPr lang="en-US" sz="2400" dirty="0"/>
              <a:t>– must be followed per the Assessment Guide</a:t>
            </a:r>
          </a:p>
          <a:p>
            <a:pPr marL="855663" lvl="1" indent="-339725">
              <a:buFont typeface="Courier New" panose="02070309020205020404" pitchFamily="49" charset="0"/>
              <a:buChar char="o"/>
            </a:pPr>
            <a:r>
              <a:rPr lang="en-US" sz="2400" b="1" dirty="0"/>
              <a:t>NRS tables </a:t>
            </a:r>
            <a:r>
              <a:rPr lang="en-US" sz="2400" dirty="0"/>
              <a:t>– how we report data to OCTAE each year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Participant Individual Record Layout </a:t>
            </a:r>
            <a:br>
              <a:rPr lang="en-US" sz="3200" dirty="0" smtClean="0"/>
            </a:br>
            <a:r>
              <a:rPr lang="en-US" sz="3200" dirty="0" smtClean="0"/>
              <a:t>(PIRL)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37599"/>
          </a:xfrm>
        </p:spPr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b="1" dirty="0"/>
              <a:t>PIRL - </a:t>
            </a:r>
            <a:r>
              <a:rPr lang="en-US" sz="2800" dirty="0"/>
              <a:t>the data layout that provides a standardized set of data elements, definitions, and reporting instructions that will be used to describe the characteristics, activities, and outcomes of WIOA participants.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337599"/>
          </a:xfrm>
        </p:spPr>
        <p:txBody>
          <a:bodyPr/>
          <a:lstStyle/>
          <a:p>
            <a:pPr marL="342900" indent="-342900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The PIRL is </a:t>
            </a:r>
            <a:r>
              <a:rPr lang="en-US" sz="2400" i="1" dirty="0" smtClean="0"/>
              <a:t>all</a:t>
            </a:r>
            <a:r>
              <a:rPr lang="en-US" sz="2400" dirty="0" smtClean="0"/>
              <a:t> data required to be reported under WIOA, not just participant characteristics</a:t>
            </a:r>
          </a:p>
          <a:p>
            <a:pPr marL="342900" indent="-342900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We commonly refer to participant characteristics as “the PIRL” because these were the first elements that we implemented for WIOA</a:t>
            </a:r>
          </a:p>
          <a:p>
            <a:pPr marL="342900" indent="-342900">
              <a:buClrTx/>
              <a:buFont typeface="Courier New" panose="02070309020205020404" pitchFamily="49" charset="0"/>
              <a:buChar char="o"/>
            </a:pPr>
            <a:r>
              <a:rPr lang="en-US" sz="2400" dirty="0" smtClean="0"/>
              <a:t>The PIRL contains information on measurable skills gain, credentials, and employment as well as participant characteristics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Mythbusters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Who is a Participant?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…And how long are they a participant?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Participant vs Reportable Individual </a:t>
            </a:r>
            <a:r>
              <a: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(2)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chemeClr val="tx2"/>
                </a:solidFill>
              </a:rPr>
              <a:t>Participant</a:t>
            </a:r>
            <a:r>
              <a:rPr lang="en-US" sz="2800" dirty="0" smtClean="0">
                <a:solidFill>
                  <a:schemeClr val="tx2"/>
                </a:solidFill>
              </a:rPr>
              <a:t>	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Goes into denominator for various measures as appropriate (more on this later)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Your participants with 12+ hours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240872" y="1905001"/>
            <a:ext cx="3683928" cy="576263"/>
          </a:xfrm>
        </p:spPr>
        <p:txBody>
          <a:bodyPr/>
          <a:lstStyle/>
          <a:p>
            <a:r>
              <a:rPr lang="en-US" sz="2800" b="1" u="sng" dirty="0" smtClean="0">
                <a:solidFill>
                  <a:schemeClr val="tx2"/>
                </a:solidFill>
              </a:rPr>
              <a:t>Reportable Individual</a:t>
            </a:r>
            <a:endParaRPr lang="en-US" sz="2800" b="1" u="sng" dirty="0">
              <a:solidFill>
                <a:schemeClr val="tx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Goes into joint report as “reportable individual” 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Your participants with &lt; 12 hours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tx2"/>
                </a:solidFill>
              </a:rPr>
              <a:t>Is why </a:t>
            </a:r>
            <a:r>
              <a:rPr lang="en-US" sz="2400" u="sng" dirty="0" smtClean="0">
                <a:solidFill>
                  <a:schemeClr val="tx2"/>
                </a:solidFill>
              </a:rPr>
              <a:t>all</a:t>
            </a:r>
            <a:r>
              <a:rPr lang="en-US" sz="2400" dirty="0" smtClean="0">
                <a:solidFill>
                  <a:schemeClr val="tx2"/>
                </a:solidFill>
              </a:rPr>
              <a:t> those you screen go into TEAMS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Program Entry and Exit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Program Entry and Exit </a:t>
            </a:r>
            <a:r>
              <a:rPr 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(2)</a:t>
            </a: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Program Entry	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chemeClr val="tx2"/>
                </a:solidFill>
              </a:rPr>
              <a:t>date that a reportable individual enrolls in an adult education and family literacy </a:t>
            </a:r>
            <a:r>
              <a:rPr lang="en-US" sz="2000" dirty="0" smtClean="0">
                <a:solidFill>
                  <a:schemeClr val="tx2"/>
                </a:solidFill>
              </a:rPr>
              <a:t>program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Program Exit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760128" cy="3741739"/>
          </a:xfrm>
        </p:spPr>
        <p:txBody>
          <a:bodyPr>
            <a:noAutofit/>
          </a:bodyPr>
          <a:lstStyle/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In all titles the </a:t>
            </a:r>
            <a:r>
              <a:rPr lang="en-US" sz="2000" dirty="0">
                <a:solidFill>
                  <a:schemeClr val="bg1"/>
                </a:solidFill>
              </a:rPr>
              <a:t>exit date is </a:t>
            </a:r>
            <a:r>
              <a:rPr lang="en-US" sz="2000" i="1" dirty="0" smtClean="0">
                <a:solidFill>
                  <a:schemeClr val="bg1"/>
                </a:solidFill>
              </a:rPr>
              <a:t>retroactive </a:t>
            </a:r>
            <a:r>
              <a:rPr lang="en-US" sz="2000" dirty="0" smtClean="0">
                <a:solidFill>
                  <a:schemeClr val="bg1"/>
                </a:solidFill>
              </a:rPr>
              <a:t>to the last day of service; this date cannot be calculated until 90 calendar days have </a:t>
            </a:r>
            <a:r>
              <a:rPr lang="en-US" sz="2000" dirty="0" smtClean="0">
                <a:solidFill>
                  <a:schemeClr val="bg1"/>
                </a:solidFill>
              </a:rPr>
              <a:t>passed</a:t>
            </a: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This also requires that there are no plans to provide the participant with future services (</a:t>
            </a:r>
            <a:r>
              <a:rPr lang="en-US" sz="2000" dirty="0" err="1">
                <a:solidFill>
                  <a:schemeClr val="tx2"/>
                </a:solidFill>
              </a:rPr>
              <a:t>ie</a:t>
            </a:r>
            <a:r>
              <a:rPr lang="en-US" sz="2000" dirty="0">
                <a:solidFill>
                  <a:schemeClr val="tx2"/>
                </a:solidFill>
              </a:rPr>
              <a:t> “Planned Gap”)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632459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V.6.26.17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1197</Words>
  <Application>Microsoft Office PowerPoint</Application>
  <PresentationFormat>Letter Paper (8.5x11 in)</PresentationFormat>
  <Paragraphs>180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Walter Turncoat</vt:lpstr>
      <vt:lpstr>Sniglet</vt:lpstr>
      <vt:lpstr>Arial</vt:lpstr>
      <vt:lpstr>Courier New</vt:lpstr>
      <vt:lpstr>Ursula template</vt:lpstr>
      <vt:lpstr>Introduction to Performance and Accountability in Adult Education</vt:lpstr>
      <vt:lpstr>How does it all fit together?</vt:lpstr>
      <vt:lpstr>The NRS</vt:lpstr>
      <vt:lpstr>Participant Individual Record Layout  (PIRL)</vt:lpstr>
      <vt:lpstr>Mythbusters</vt:lpstr>
      <vt:lpstr>Who is a Participant?</vt:lpstr>
      <vt:lpstr>Participant vs Reportable Individual (2)</vt:lpstr>
      <vt:lpstr>Program Entry and Exit</vt:lpstr>
      <vt:lpstr>Program Entry and Exit (2)</vt:lpstr>
      <vt:lpstr>Period of Participation</vt:lpstr>
      <vt:lpstr>What do you need to know about periods of participation?</vt:lpstr>
      <vt:lpstr>More on Exit…</vt:lpstr>
      <vt:lpstr>So what you’re saying is…</vt:lpstr>
      <vt:lpstr>Participation Summed Up</vt:lpstr>
      <vt:lpstr>Measurable Skill Gains</vt:lpstr>
      <vt:lpstr>5 Types of Measurable Skill Gains</vt:lpstr>
      <vt:lpstr>5 Types of Measurable Skill Gains Counted in Adult Education (2)</vt:lpstr>
      <vt:lpstr>Credential Attainment</vt:lpstr>
      <vt:lpstr>Types of Credentials Measured Under WIOA</vt:lpstr>
      <vt:lpstr>Credential Type – Diploma/High School Equivalency</vt:lpstr>
      <vt:lpstr>Credit for High School Equivalency as a Credential</vt:lpstr>
      <vt:lpstr>Credit for High School Equivalency for Measurable Skill Gain</vt:lpstr>
      <vt:lpstr>Employment</vt:lpstr>
      <vt:lpstr>Important notes on Employment Indicators</vt:lpstr>
      <vt:lpstr>Supplemental Records</vt:lpstr>
      <vt:lpstr>Supplemental Records in TEAMS</vt:lpstr>
      <vt:lpstr>Exclusionary Reasons</vt:lpstr>
      <vt:lpstr>Exclusionary Reasons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Tupa,Carrie</dc:creator>
  <cp:lastModifiedBy>Green,Anson</cp:lastModifiedBy>
  <cp:revision>36</cp:revision>
  <cp:lastPrinted>2017-06-21T00:17:57Z</cp:lastPrinted>
  <dcterms:modified xsi:type="dcterms:W3CDTF">2017-06-26T15:15:52Z</dcterms:modified>
</cp:coreProperties>
</file>